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73"/>
  </p:notesMasterIdLst>
  <p:sldIdLst>
    <p:sldId id="256" r:id="rId2"/>
    <p:sldId id="285" r:id="rId3"/>
    <p:sldId id="286" r:id="rId4"/>
    <p:sldId id="287" r:id="rId5"/>
    <p:sldId id="283" r:id="rId6"/>
    <p:sldId id="284" r:id="rId7"/>
    <p:sldId id="290" r:id="rId8"/>
    <p:sldId id="289" r:id="rId9"/>
    <p:sldId id="291" r:id="rId10"/>
    <p:sldId id="292" r:id="rId11"/>
    <p:sldId id="312" r:id="rId12"/>
    <p:sldId id="262" r:id="rId13"/>
    <p:sldId id="295" r:id="rId14"/>
    <p:sldId id="356" r:id="rId15"/>
    <p:sldId id="294" r:id="rId16"/>
    <p:sldId id="301" r:id="rId17"/>
    <p:sldId id="300" r:id="rId18"/>
    <p:sldId id="302" r:id="rId19"/>
    <p:sldId id="298" r:id="rId20"/>
    <p:sldId id="310" r:id="rId21"/>
    <p:sldId id="309" r:id="rId22"/>
    <p:sldId id="308" r:id="rId23"/>
    <p:sldId id="307" r:id="rId24"/>
    <p:sldId id="311" r:id="rId25"/>
    <p:sldId id="357" r:id="rId26"/>
    <p:sldId id="316" r:id="rId27"/>
    <p:sldId id="320" r:id="rId28"/>
    <p:sldId id="319" r:id="rId29"/>
    <p:sldId id="318" r:id="rId30"/>
    <p:sldId id="317" r:id="rId31"/>
    <p:sldId id="321" r:id="rId32"/>
    <p:sldId id="359" r:id="rId33"/>
    <p:sldId id="358" r:id="rId34"/>
    <p:sldId id="360" r:id="rId35"/>
    <p:sldId id="361" r:id="rId36"/>
    <p:sldId id="325" r:id="rId37"/>
    <p:sldId id="324" r:id="rId38"/>
    <p:sldId id="313" r:id="rId39"/>
    <p:sldId id="329" r:id="rId40"/>
    <p:sldId id="326" r:id="rId41"/>
    <p:sldId id="330" r:id="rId42"/>
    <p:sldId id="327" r:id="rId43"/>
    <p:sldId id="340" r:id="rId44"/>
    <p:sldId id="339" r:id="rId45"/>
    <p:sldId id="323" r:id="rId46"/>
    <p:sldId id="332" r:id="rId47"/>
    <p:sldId id="335" r:id="rId48"/>
    <p:sldId id="334" r:id="rId49"/>
    <p:sldId id="331" r:id="rId50"/>
    <p:sldId id="333" r:id="rId51"/>
    <p:sldId id="336" r:id="rId52"/>
    <p:sldId id="337" r:id="rId53"/>
    <p:sldId id="338" r:id="rId54"/>
    <p:sldId id="344" r:id="rId55"/>
    <p:sldId id="342" r:id="rId56"/>
    <p:sldId id="343" r:id="rId57"/>
    <p:sldId id="282" r:id="rId58"/>
    <p:sldId id="348" r:id="rId59"/>
    <p:sldId id="347" r:id="rId60"/>
    <p:sldId id="346" r:id="rId61"/>
    <p:sldId id="345" r:id="rId62"/>
    <p:sldId id="349" r:id="rId63"/>
    <p:sldId id="351" r:id="rId64"/>
    <p:sldId id="350" r:id="rId65"/>
    <p:sldId id="259" r:id="rId66"/>
    <p:sldId id="355" r:id="rId67"/>
    <p:sldId id="354" r:id="rId68"/>
    <p:sldId id="353" r:id="rId69"/>
    <p:sldId id="352" r:id="rId70"/>
    <p:sldId id="260" r:id="rId71"/>
    <p:sldId id="261" r:id="rId7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uan Van Mazijk" initials="RVM" lastIdx="2" clrIdx="0">
    <p:extLst>
      <p:ext uri="{19B8F6BF-5375-455C-9EA6-DF929625EA0E}">
        <p15:presenceInfo xmlns:p15="http://schemas.microsoft.com/office/powerpoint/2012/main" userId="S::vmzrua001@myuct.ac.za::f50431c7-080a-4259-97ee-a4bb5c33663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62626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343" autoAdjust="0"/>
    <p:restoredTop sz="86420"/>
  </p:normalViewPr>
  <p:slideViewPr>
    <p:cSldViewPr snapToGrid="0">
      <p:cViewPr varScale="1">
        <p:scale>
          <a:sx n="123" d="100"/>
          <a:sy n="123" d="100"/>
        </p:scale>
        <p:origin x="208" y="17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7" d="100"/>
          <a:sy n="87" d="100"/>
        </p:scale>
        <p:origin x="3904" y="1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commentAuthors" Target="commentAuthor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F22038-0CE8-CF43-9095-6054BFDCBFBE}" type="datetimeFigureOut">
              <a:rPr lang="en-US" smtClean="0"/>
              <a:t>6/30/19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D69FFB-ED45-B14D-BD91-291C5F3C27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6554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D69FFB-ED45-B14D-BD91-291C5F3C278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4166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D69FFB-ED45-B14D-BD91-291C5F3C2780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5028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D69FFB-ED45-B14D-BD91-291C5F3C2780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2890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D69FFB-ED45-B14D-BD91-291C5F3C2780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8386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D69FFB-ED45-B14D-BD91-291C5F3C2780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0182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D69FFB-ED45-B14D-BD91-291C5F3C2780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3563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C4305-28DE-4DD2-9345-62D74EC87A2B}" type="datetimeFigureOut">
              <a:rPr lang="en-ZA" smtClean="0"/>
              <a:t>2019/06/30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AFDB6-F8D8-45C4-9E4D-AB8BCB053BB8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6307993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C4305-28DE-4DD2-9345-62D74EC87A2B}" type="datetimeFigureOut">
              <a:rPr lang="en-ZA" smtClean="0"/>
              <a:t>2019/06/30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AFDB6-F8D8-45C4-9E4D-AB8BCB053BB8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7300091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C4305-28DE-4DD2-9345-62D74EC87A2B}" type="datetimeFigureOut">
              <a:rPr lang="en-ZA" smtClean="0"/>
              <a:t>2019/06/30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AFDB6-F8D8-45C4-9E4D-AB8BCB053BB8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9064080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C4305-28DE-4DD2-9345-62D74EC87A2B}" type="datetimeFigureOut">
              <a:rPr lang="en-ZA" smtClean="0"/>
              <a:t>2019/06/30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AFDB6-F8D8-45C4-9E4D-AB8BCB053BB8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1102128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C4305-28DE-4DD2-9345-62D74EC87A2B}" type="datetimeFigureOut">
              <a:rPr lang="en-ZA" smtClean="0"/>
              <a:t>2019/06/30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AFDB6-F8D8-45C4-9E4D-AB8BCB053BB8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822227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C4305-28DE-4DD2-9345-62D74EC87A2B}" type="datetimeFigureOut">
              <a:rPr lang="en-ZA" smtClean="0"/>
              <a:t>2019/06/30</a:t>
            </a:fld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AFDB6-F8D8-45C4-9E4D-AB8BCB053BB8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3871281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C4305-28DE-4DD2-9345-62D74EC87A2B}" type="datetimeFigureOut">
              <a:rPr lang="en-ZA" smtClean="0"/>
              <a:t>2019/06/30</a:t>
            </a:fld>
            <a:endParaRPr lang="en-Z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AFDB6-F8D8-45C4-9E4D-AB8BCB053BB8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0261689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C4305-28DE-4DD2-9345-62D74EC87A2B}" type="datetimeFigureOut">
              <a:rPr lang="en-ZA" smtClean="0"/>
              <a:t>2019/06/30</a:t>
            </a:fld>
            <a:endParaRPr lang="en-Z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AFDB6-F8D8-45C4-9E4D-AB8BCB053BB8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5653412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C4305-28DE-4DD2-9345-62D74EC87A2B}" type="datetimeFigureOut">
              <a:rPr lang="en-ZA" smtClean="0"/>
              <a:t>2019/06/30</a:t>
            </a:fld>
            <a:endParaRPr lang="en-Z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AFDB6-F8D8-45C4-9E4D-AB8BCB053BB8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6611840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C4305-28DE-4DD2-9345-62D74EC87A2B}" type="datetimeFigureOut">
              <a:rPr lang="en-ZA" smtClean="0"/>
              <a:t>2019/06/30</a:t>
            </a:fld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AFDB6-F8D8-45C4-9E4D-AB8BCB053BB8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4971062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C4305-28DE-4DD2-9345-62D74EC87A2B}" type="datetimeFigureOut">
              <a:rPr lang="en-ZA" smtClean="0"/>
              <a:t>2019/06/30</a:t>
            </a:fld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AFDB6-F8D8-45C4-9E4D-AB8BCB053BB8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3397219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CC4305-28DE-4DD2-9345-62D74EC87A2B}" type="datetimeFigureOut">
              <a:rPr lang="en-ZA" smtClean="0"/>
              <a:t>2019/06/30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3AFDB6-F8D8-45C4-9E4D-AB8BCB053BB8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405733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g"/><Relationship Id="rId5" Type="http://schemas.openxmlformats.org/officeDocument/2006/relationships/image" Target="../media/image3.png"/><Relationship Id="rId4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g"/><Relationship Id="rId4" Type="http://schemas.openxmlformats.org/officeDocument/2006/relationships/image" Target="../media/image15.jpe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image" Target="../media/image14.jpg"/><Relationship Id="rId7" Type="http://schemas.openxmlformats.org/officeDocument/2006/relationships/image" Target="../media/image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5" Type="http://schemas.openxmlformats.org/officeDocument/2006/relationships/image" Target="../media/image16.jpg"/><Relationship Id="rId4" Type="http://schemas.openxmlformats.org/officeDocument/2006/relationships/image" Target="../media/image1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g"/><Relationship Id="rId4" Type="http://schemas.openxmlformats.org/officeDocument/2006/relationships/image" Target="../media/image8.jp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image" Target="../media/image14.jpg"/><Relationship Id="rId7" Type="http://schemas.openxmlformats.org/officeDocument/2006/relationships/image" Target="../media/image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5" Type="http://schemas.openxmlformats.org/officeDocument/2006/relationships/image" Target="../media/image16.jpg"/><Relationship Id="rId10" Type="http://schemas.openxmlformats.org/officeDocument/2006/relationships/image" Target="../media/image18.svg"/><Relationship Id="rId4" Type="http://schemas.openxmlformats.org/officeDocument/2006/relationships/image" Target="../media/image15.jpeg"/><Relationship Id="rId9" Type="http://schemas.openxmlformats.org/officeDocument/2006/relationships/image" Target="../media/image17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image" Target="../media/image14.jpg"/><Relationship Id="rId7" Type="http://schemas.openxmlformats.org/officeDocument/2006/relationships/image" Target="../media/image7.jpg"/><Relationship Id="rId12" Type="http://schemas.openxmlformats.org/officeDocument/2006/relationships/image" Target="../media/image20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11" Type="http://schemas.openxmlformats.org/officeDocument/2006/relationships/image" Target="../media/image19.png"/><Relationship Id="rId5" Type="http://schemas.openxmlformats.org/officeDocument/2006/relationships/image" Target="../media/image16.jpg"/><Relationship Id="rId10" Type="http://schemas.openxmlformats.org/officeDocument/2006/relationships/image" Target="../media/image18.svg"/><Relationship Id="rId4" Type="http://schemas.openxmlformats.org/officeDocument/2006/relationships/image" Target="../media/image15.jpeg"/><Relationship Id="rId9" Type="http://schemas.openxmlformats.org/officeDocument/2006/relationships/image" Target="../media/image17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image" Target="../media/image14.jpg"/><Relationship Id="rId7" Type="http://schemas.openxmlformats.org/officeDocument/2006/relationships/image" Target="../media/image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5" Type="http://schemas.openxmlformats.org/officeDocument/2006/relationships/image" Target="../media/image16.jpg"/><Relationship Id="rId10" Type="http://schemas.openxmlformats.org/officeDocument/2006/relationships/image" Target="../media/image22.svg"/><Relationship Id="rId4" Type="http://schemas.openxmlformats.org/officeDocument/2006/relationships/image" Target="../media/image15.jpeg"/><Relationship Id="rId9" Type="http://schemas.openxmlformats.org/officeDocument/2006/relationships/image" Target="../media/image21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7" Type="http://schemas.openxmlformats.org/officeDocument/2006/relationships/image" Target="../media/image20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95EEFE81-150A-1449-9D96-8FEA12F1AF0C}"/>
              </a:ext>
            </a:extLst>
          </p:cNvPr>
          <p:cNvSpPr/>
          <p:nvPr/>
        </p:nvSpPr>
        <p:spPr>
          <a:xfrm>
            <a:off x="0" y="0"/>
            <a:ext cx="9144000" cy="40690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6CABB26-BA61-478D-9A2B-FC1B7E396DD2}"/>
              </a:ext>
            </a:extLst>
          </p:cNvPr>
          <p:cNvSpPr/>
          <p:nvPr/>
        </p:nvSpPr>
        <p:spPr>
          <a:xfrm>
            <a:off x="497780" y="791394"/>
            <a:ext cx="8321534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ZA" sz="4400" dirty="0" err="1">
                <a:solidFill>
                  <a:schemeClr val="bg1"/>
                </a:solidFill>
                <a:latin typeface="Consolas" panose="020B0609020204030204" pitchFamily="49" charset="0"/>
              </a:rPr>
              <a:t>data_wrangling</a:t>
            </a:r>
            <a:r>
              <a:rPr lang="en-ZA" sz="44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() &amp;&amp;</a:t>
            </a:r>
          </a:p>
          <a:p>
            <a:r>
              <a:rPr lang="en-ZA" sz="44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ZA" sz="44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"manipulation"</a:t>
            </a:r>
            <a:r>
              <a:rPr lang="en-ZA" sz="4400" dirty="0">
                <a:latin typeface="Consolas" panose="020B0609020204030204" pitchFamily="49" charset="0"/>
              </a:rPr>
              <a:t> </a:t>
            </a:r>
            <a:r>
              <a:rPr lang="en-ZA" sz="44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%in%</a:t>
            </a:r>
            <a:r>
              <a:rPr lang="en-ZA" sz="4400" dirty="0">
                <a:latin typeface="Consolas" panose="020B0609020204030204" pitchFamily="49" charset="0"/>
              </a:rPr>
              <a:t> </a:t>
            </a:r>
            <a:r>
              <a:rPr lang="en-ZA" sz="4400" dirty="0">
                <a:solidFill>
                  <a:schemeClr val="bg1"/>
                </a:solidFill>
                <a:latin typeface="Consolas" panose="020B0609020204030204" pitchFamily="49" charset="0"/>
              </a:rPr>
              <a:t>R</a:t>
            </a:r>
            <a:r>
              <a:rPr lang="en-ZA" sz="44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1C1B1DD-2B12-4D1B-94DA-05BC3B56E74B}"/>
              </a:ext>
            </a:extLst>
          </p:cNvPr>
          <p:cNvSpPr/>
          <p:nvPr/>
        </p:nvSpPr>
        <p:spPr>
          <a:xfrm>
            <a:off x="332216" y="4517271"/>
            <a:ext cx="4110421" cy="20313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ZA" dirty="0" err="1">
                <a:latin typeface="Consolas" panose="020B0609020204030204" pitchFamily="49" charset="0"/>
              </a:rPr>
              <a:t>postgraduate_workshop</a:t>
            </a:r>
            <a:r>
              <a:rPr lang="en-ZA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ZA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nl-NL" dirty="0">
                <a:latin typeface="Consolas" panose="020B0609020204030204" pitchFamily="49" charset="0"/>
              </a:rPr>
              <a:t>dept</a:t>
            </a:r>
            <a:r>
              <a:rPr lang="nl-NL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nl-NL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nl-NL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ZA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"</a:t>
            </a:r>
            <a:r>
              <a:rPr lang="nl-NL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Biological Sciences</a:t>
            </a:r>
            <a:r>
              <a:rPr lang="en-ZA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"</a:t>
            </a:r>
            <a:r>
              <a:rPr lang="nl-NL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nl-NL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nl-NL" dirty="0">
                <a:latin typeface="Consolas" panose="020B0609020204030204" pitchFamily="49" charset="0"/>
              </a:rPr>
              <a:t>presenter</a:t>
            </a:r>
            <a:r>
              <a:rPr lang="nl-NL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nl-NL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nl-NL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nl-NL" dirty="0">
                <a:latin typeface="Consolas" panose="020B0609020204030204" pitchFamily="49" charset="0"/>
              </a:rPr>
              <a:t>c</a:t>
            </a:r>
            <a:r>
              <a:rPr lang="nl-NL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nl-NL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ZA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"</a:t>
            </a:r>
            <a:r>
              <a:rPr lang="nl-NL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Ruan van Mazijk</a:t>
            </a:r>
            <a:r>
              <a:rPr lang="en-ZA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"</a:t>
            </a:r>
            <a:r>
              <a:rPr lang="nl-NL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,</a:t>
            </a:r>
            <a:r>
              <a:rPr lang="nl-NL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nl-NL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ZA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"</a:t>
            </a:r>
            <a:r>
              <a:rPr lang="nl-NL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MSc </a:t>
            </a:r>
            <a:r>
              <a:rPr lang="nl-NL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candidate</a:t>
            </a:r>
            <a:r>
              <a:rPr lang="en-ZA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"</a:t>
            </a:r>
          </a:p>
          <a:p>
            <a:r>
              <a:rPr lang="nl-NL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  )</a:t>
            </a:r>
          </a:p>
          <a:p>
            <a:r>
              <a:rPr lang="nl-NL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)</a:t>
            </a:r>
            <a:endParaRPr lang="en-ZA" dirty="0">
              <a:solidFill>
                <a:schemeClr val="accent3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4B40531-88E2-DF49-A748-D0A876BE16AA}"/>
              </a:ext>
            </a:extLst>
          </p:cNvPr>
          <p:cNvGrpSpPr/>
          <p:nvPr/>
        </p:nvGrpSpPr>
        <p:grpSpPr>
          <a:xfrm>
            <a:off x="1" y="3033147"/>
            <a:ext cx="9144000" cy="711696"/>
            <a:chOff x="1" y="3033147"/>
            <a:chExt cx="9144000" cy="71169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E3A1732-2496-450A-9862-D073F83F3A0D}"/>
                </a:ext>
              </a:extLst>
            </p:cNvPr>
            <p:cNvSpPr/>
            <p:nvPr/>
          </p:nvSpPr>
          <p:spPr>
            <a:xfrm>
              <a:off x="1" y="3036957"/>
              <a:ext cx="9144000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ZA" sz="4000" dirty="0">
                  <a:solidFill>
                    <a:schemeClr val="accent3">
                      <a:lumMod val="75000"/>
                    </a:schemeClr>
                  </a:solidFill>
                  <a:latin typeface="Consolas" panose="020B0609020204030204" pitchFamily="49" charset="0"/>
                </a:rPr>
                <a:t>🐨🐟🌿 %&gt;%    %&gt;%    %&gt;% 🤓📊🥰</a:t>
              </a:r>
              <a:endParaRPr lang="en-ZA" sz="4000" dirty="0">
                <a:latin typeface="Consolas" panose="020B0609020204030204" pitchFamily="49" charset="0"/>
              </a:endParaRPr>
            </a:p>
          </p:txBody>
        </p:sp>
        <p:pic>
          <p:nvPicPr>
            <p:cNvPr id="8" name="Picture 7" descr="A black sign with white text&#10;&#10;Description automatically generated">
              <a:extLst>
                <a:ext uri="{FF2B5EF4-FFF2-40B4-BE49-F238E27FC236}">
                  <a16:creationId xmlns:a16="http://schemas.microsoft.com/office/drawing/2014/main" id="{4E11C763-E97A-A44A-BEB9-EF76F9AD0A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05913" y="3054152"/>
              <a:ext cx="607481" cy="596414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C085C400-2AD9-A843-9484-8001DC7E357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30608" y="3033147"/>
              <a:ext cx="607481" cy="607481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2B36C04-99AC-F546-8776-5A72AACE5CBC}"/>
              </a:ext>
            </a:extLst>
          </p:cNvPr>
          <p:cNvGrpSpPr/>
          <p:nvPr/>
        </p:nvGrpSpPr>
        <p:grpSpPr>
          <a:xfrm>
            <a:off x="4442637" y="4770760"/>
            <a:ext cx="4565141" cy="1292086"/>
            <a:chOff x="4788416" y="4372584"/>
            <a:chExt cx="4565141" cy="129208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281F0B3-5386-4AA0-8150-1F8C27C462A0}"/>
                </a:ext>
              </a:extLst>
            </p:cNvPr>
            <p:cNvSpPr/>
            <p:nvPr/>
          </p:nvSpPr>
          <p:spPr>
            <a:xfrm>
              <a:off x="6054505" y="4372584"/>
              <a:ext cx="134710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ZA" dirty="0">
                  <a:solidFill>
                    <a:schemeClr val="accent5"/>
                  </a:solidFill>
                  <a:latin typeface="Consolas" panose="020B0609020204030204" pitchFamily="49" charset="0"/>
                </a:rPr>
                <a:t>&gt; logos()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1A64C7A-65E0-49CA-8463-4C95A5804B8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82155" y="4761656"/>
              <a:ext cx="922787" cy="903014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038D0BD-26E9-4188-9B8B-8C1578A12A9F}"/>
                </a:ext>
              </a:extLst>
            </p:cNvPr>
            <p:cNvSpPr/>
            <p:nvPr/>
          </p:nvSpPr>
          <p:spPr>
            <a:xfrm>
              <a:off x="4788416" y="4379472"/>
              <a:ext cx="125715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ZA" dirty="0">
                  <a:solidFill>
                    <a:schemeClr val="accent5"/>
                  </a:solidFill>
                  <a:latin typeface="Consolas" panose="020B0609020204030204" pitchFamily="49" charset="0"/>
                </a:rPr>
                <a:t>&gt; face()</a:t>
              </a:r>
            </a:p>
          </p:txBody>
        </p:sp>
        <p:pic>
          <p:nvPicPr>
            <p:cNvPr id="16" name="Picture 15" descr="A person standing in front of a flower&#10;&#10;Description automatically generated">
              <a:extLst>
                <a:ext uri="{FF2B5EF4-FFF2-40B4-BE49-F238E27FC236}">
                  <a16:creationId xmlns:a16="http://schemas.microsoft.com/office/drawing/2014/main" id="{2E5133AD-C596-D44E-9F75-9BEBC4840AE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19097" y="4748804"/>
              <a:ext cx="903014" cy="903014"/>
            </a:xfrm>
            <a:prstGeom prst="ellipse">
              <a:avLst/>
            </a:prstGeom>
          </p:spPr>
        </p:pic>
        <p:pic>
          <p:nvPicPr>
            <p:cNvPr id="3" name="Picture 2" descr="A drawing of a cartoon character&#10;&#10;Description automatically generated">
              <a:extLst>
                <a:ext uri="{FF2B5EF4-FFF2-40B4-BE49-F238E27FC236}">
                  <a16:creationId xmlns:a16="http://schemas.microsoft.com/office/drawing/2014/main" id="{715A4F82-5DFE-FE46-B419-8052F83F7B7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04942" y="4855109"/>
              <a:ext cx="2348615" cy="8095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898538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A265994-D9C5-1049-BE62-C5BB22363EF6}"/>
              </a:ext>
            </a:extLst>
          </p:cNvPr>
          <p:cNvSpPr/>
          <p:nvPr/>
        </p:nvSpPr>
        <p:spPr>
          <a:xfrm>
            <a:off x="0" y="0"/>
            <a:ext cx="9144000" cy="169068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workshop$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goals</a:t>
            </a:r>
            <a:endParaRPr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4D6759D-AF85-2A4B-A869-BE37B5FA54E3}"/>
              </a:ext>
            </a:extLst>
          </p:cNvPr>
          <p:cNvSpPr txBox="1">
            <a:spLocks/>
          </p:cNvSpPr>
          <p:nvPr/>
        </p:nvSpPr>
        <p:spPr>
          <a:xfrm>
            <a:off x="628650" y="2592729"/>
            <a:ext cx="7886700" cy="35842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</a:pPr>
            <a:r>
              <a:rPr lang="en-US" sz="2800" dirty="0">
                <a:latin typeface="Avenir Book" panose="02000503020000020003" pitchFamily="2" charset="0"/>
              </a:rPr>
              <a:t>More reproducible science</a:t>
            </a:r>
          </a:p>
          <a:p>
            <a:pPr lvl="1">
              <a:lnSpc>
                <a:spcPct val="100000"/>
              </a:lnSpc>
            </a:pPr>
            <a:r>
              <a:rPr lang="en-US" sz="2800" dirty="0">
                <a:latin typeface="Avenir Book" panose="02000503020000020003" pitchFamily="2" charset="0"/>
              </a:rPr>
              <a:t>Save time by:</a:t>
            </a:r>
          </a:p>
          <a:p>
            <a:pPr lvl="2">
              <a:lnSpc>
                <a:spcPct val="100000"/>
              </a:lnSpc>
            </a:pPr>
            <a:r>
              <a:rPr lang="en-US" sz="2400" dirty="0">
                <a:latin typeface="Avenir Book" panose="02000503020000020003" pitchFamily="2" charset="0"/>
              </a:rPr>
              <a:t>Automating repetitive tasks</a:t>
            </a:r>
          </a:p>
          <a:p>
            <a:pPr lvl="2">
              <a:lnSpc>
                <a:spcPct val="100000"/>
              </a:lnSpc>
            </a:pPr>
            <a:r>
              <a:rPr lang="en-US" sz="2400" dirty="0">
                <a:latin typeface="Avenir Book" panose="02000503020000020003" pitchFamily="2" charset="0"/>
              </a:rPr>
              <a:t>Eliminating human error</a:t>
            </a:r>
          </a:p>
          <a:p>
            <a:pPr lvl="1">
              <a:lnSpc>
                <a:spcPct val="100000"/>
              </a:lnSpc>
            </a:pPr>
            <a:r>
              <a:rPr lang="en-US" sz="2800" dirty="0">
                <a:latin typeface="Avenir Book" panose="02000503020000020003" pitchFamily="2" charset="0"/>
              </a:rPr>
              <a:t>Boost your skills</a:t>
            </a:r>
          </a:p>
          <a:p>
            <a:pPr lvl="1">
              <a:lnSpc>
                <a:spcPct val="100000"/>
              </a:lnSpc>
            </a:pPr>
            <a:r>
              <a:rPr lang="en-US" sz="2800" dirty="0">
                <a:latin typeface="Avenir Book" panose="02000503020000020003" pitchFamily="2" charset="0"/>
              </a:rPr>
              <a:t>Think about your data programmatically</a:t>
            </a:r>
          </a:p>
        </p:txBody>
      </p:sp>
    </p:spTree>
    <p:extLst>
      <p:ext uri="{BB962C8B-B14F-4D97-AF65-F5344CB8AC3E}">
        <p14:creationId xmlns:p14="http://schemas.microsoft.com/office/powerpoint/2010/main" val="14674166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A73C72E-9316-144D-BE80-FAE3080CCA89}"/>
              </a:ext>
            </a:extLst>
          </p:cNvPr>
          <p:cNvSpPr/>
          <p:nvPr/>
        </p:nvSpPr>
        <p:spPr>
          <a:xfrm>
            <a:off x="607132" y="2921168"/>
            <a:ext cx="7929735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6000" dirty="0" err="1">
                <a:solidFill>
                  <a:srgbClr val="000000"/>
                </a:solidFill>
                <a:latin typeface="Avenir Book" panose="02000503020000020003" pitchFamily="2" charset="0"/>
              </a:rPr>
              <a:t>tinyurl.com</a:t>
            </a:r>
            <a:r>
              <a:rPr lang="en-GB" sz="6000" dirty="0">
                <a:solidFill>
                  <a:srgbClr val="000000"/>
                </a:solidFill>
                <a:latin typeface="Avenir Book" panose="02000503020000020003" pitchFamily="2" charset="0"/>
              </a:rPr>
              <a:t>/r-with-</a:t>
            </a:r>
            <a:r>
              <a:rPr lang="en-GB" sz="6000" dirty="0" err="1">
                <a:solidFill>
                  <a:srgbClr val="000000"/>
                </a:solidFill>
                <a:latin typeface="Avenir Book" panose="02000503020000020003" pitchFamily="2" charset="0"/>
              </a:rPr>
              <a:t>ruan</a:t>
            </a:r>
            <a:endParaRPr lang="en-US" sz="6000" dirty="0">
              <a:latin typeface="Avenir Book" panose="02000503020000020003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923D00-913E-5745-B3A7-7371B2B281E1}"/>
              </a:ext>
            </a:extLst>
          </p:cNvPr>
          <p:cNvSpPr txBox="1"/>
          <p:nvPr/>
        </p:nvSpPr>
        <p:spPr>
          <a:xfrm>
            <a:off x="2031912" y="2397948"/>
            <a:ext cx="50801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venir Book" panose="02000503020000020003" pitchFamily="2" charset="0"/>
              </a:rPr>
              <a:t>Notes &amp; slides will go up here: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1A9435-05EB-514A-A2F7-2FE7FDAF17C3}"/>
              </a:ext>
            </a:extLst>
          </p:cNvPr>
          <p:cNvSpPr txBox="1"/>
          <p:nvPr/>
        </p:nvSpPr>
        <p:spPr>
          <a:xfrm>
            <a:off x="2079168" y="4966855"/>
            <a:ext cx="4985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venir Book" panose="02000503020000020003" pitchFamily="2" charset="0"/>
              </a:rPr>
              <a:t>(But I encourage you to make your own notes!)</a:t>
            </a:r>
          </a:p>
        </p:txBody>
      </p:sp>
    </p:spTree>
    <p:extLst>
      <p:ext uri="{BB962C8B-B14F-4D97-AF65-F5344CB8AC3E}">
        <p14:creationId xmlns:p14="http://schemas.microsoft.com/office/powerpoint/2010/main" val="29614607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A265994-D9C5-1049-BE62-C5BB22363EF6}"/>
              </a:ext>
            </a:extLst>
          </p:cNvPr>
          <p:cNvSpPr/>
          <p:nvPr/>
        </p:nvSpPr>
        <p:spPr>
          <a:xfrm>
            <a:off x="0" y="0"/>
            <a:ext cx="9144000" cy="169068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GB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workshop$o</a:t>
            </a:r>
            <a:r>
              <a:rPr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utline</a:t>
            </a:r>
            <a:endParaRPr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09691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A265994-D9C5-1049-BE62-C5BB22363EF6}"/>
              </a:ext>
            </a:extLst>
          </p:cNvPr>
          <p:cNvSpPr/>
          <p:nvPr/>
        </p:nvSpPr>
        <p:spPr>
          <a:xfrm>
            <a:off x="0" y="0"/>
            <a:ext cx="9144000" cy="169068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GB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workshop$o</a:t>
            </a:r>
            <a:r>
              <a:rPr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utline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[1:3]</a:t>
            </a:r>
            <a:endParaRPr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95835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A265994-D9C5-1049-BE62-C5BB22363EF6}"/>
              </a:ext>
            </a:extLst>
          </p:cNvPr>
          <p:cNvSpPr/>
          <p:nvPr/>
        </p:nvSpPr>
        <p:spPr>
          <a:xfrm>
            <a:off x="0" y="0"/>
            <a:ext cx="9144000" cy="169068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GB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workshop$o</a:t>
            </a:r>
            <a:r>
              <a:rPr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utline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[1:3]</a:t>
            </a:r>
            <a:endParaRPr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59883A-79DA-E448-A43C-C782E7B5F389}"/>
              </a:ext>
            </a:extLst>
          </p:cNvPr>
          <p:cNvSpPr txBox="1"/>
          <p:nvPr/>
        </p:nvSpPr>
        <p:spPr>
          <a:xfrm>
            <a:off x="149715" y="2521058"/>
            <a:ext cx="287232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latin typeface="Avenir Book" panose="02000503020000020003" pitchFamily="2" charset="0"/>
              </a:rPr>
              <a:t>DAY 1</a:t>
            </a:r>
            <a:endParaRPr lang="en-US" sz="2400" dirty="0">
              <a:latin typeface="Avenir Book" panose="02000503020000020003" pitchFamily="2" charset="0"/>
            </a:endParaRPr>
          </a:p>
          <a:p>
            <a:pPr algn="ctr"/>
            <a:endParaRPr lang="en-US" sz="2000" dirty="0">
              <a:latin typeface="Avenir Book" panose="02000503020000020003" pitchFamily="2" charset="0"/>
            </a:endParaRPr>
          </a:p>
          <a:p>
            <a:pPr algn="ctr"/>
            <a:r>
              <a:rPr lang="en-US" sz="2400" dirty="0">
                <a:latin typeface="Avenir Book" panose="02000503020000020003" pitchFamily="2" charset="0"/>
              </a:rPr>
              <a:t>Tidy data principles</a:t>
            </a:r>
          </a:p>
          <a:p>
            <a:pPr algn="ctr"/>
            <a:r>
              <a:rPr lang="en-US" sz="2000" dirty="0">
                <a:latin typeface="Avenir Book" panose="02000503020000020003" pitchFamily="2" charset="0"/>
              </a:rPr>
              <a:t>&amp;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tidyr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13" name="Picture 12" descr="A close up of a sign&#10;&#10;Description automatically generated">
            <a:extLst>
              <a:ext uri="{FF2B5EF4-FFF2-40B4-BE49-F238E27FC236}">
                <a16:creationId xmlns:a16="http://schemas.microsoft.com/office/drawing/2014/main" id="{B4E0361D-7ED6-F44B-A404-E22E279EA7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1931" y="4336941"/>
            <a:ext cx="1860219" cy="2155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7253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A265994-D9C5-1049-BE62-C5BB22363EF6}"/>
              </a:ext>
            </a:extLst>
          </p:cNvPr>
          <p:cNvSpPr/>
          <p:nvPr/>
        </p:nvSpPr>
        <p:spPr>
          <a:xfrm>
            <a:off x="0" y="0"/>
            <a:ext cx="9144000" cy="169068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GB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workshop$o</a:t>
            </a:r>
            <a:r>
              <a:rPr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utline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[1:3]</a:t>
            </a:r>
            <a:endParaRPr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371BF27-E642-FD43-BCF1-3E20661C307A}"/>
              </a:ext>
            </a:extLst>
          </p:cNvPr>
          <p:cNvGrpSpPr/>
          <p:nvPr/>
        </p:nvGrpSpPr>
        <p:grpSpPr>
          <a:xfrm>
            <a:off x="149715" y="2521058"/>
            <a:ext cx="8844570" cy="2185214"/>
            <a:chOff x="182553" y="3428999"/>
            <a:chExt cx="8844570" cy="2185214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A59883A-79DA-E448-A43C-C782E7B5F389}"/>
                </a:ext>
              </a:extLst>
            </p:cNvPr>
            <p:cNvSpPr txBox="1"/>
            <p:nvPr/>
          </p:nvSpPr>
          <p:spPr>
            <a:xfrm>
              <a:off x="182553" y="3428999"/>
              <a:ext cx="2872325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dirty="0">
                  <a:latin typeface="Avenir Book" panose="02000503020000020003" pitchFamily="2" charset="0"/>
                </a:rPr>
                <a:t>DAY 1</a:t>
              </a:r>
              <a:endParaRPr lang="en-US" sz="2400" dirty="0">
                <a:latin typeface="Avenir Book" panose="02000503020000020003" pitchFamily="2" charset="0"/>
              </a:endParaRPr>
            </a:p>
            <a:p>
              <a:pPr algn="ctr"/>
              <a:endParaRPr lang="en-US" sz="2000" dirty="0">
                <a:latin typeface="Avenir Book" panose="02000503020000020003" pitchFamily="2" charset="0"/>
              </a:endParaRPr>
            </a:p>
            <a:p>
              <a:pPr algn="ctr"/>
              <a:r>
                <a:rPr lang="en-US" sz="2400" dirty="0">
                  <a:latin typeface="Avenir Book" panose="02000503020000020003" pitchFamily="2" charset="0"/>
                </a:rPr>
                <a:t>Tidy data principles</a:t>
              </a:r>
            </a:p>
            <a:p>
              <a:pPr algn="ctr"/>
              <a:r>
                <a:rPr lang="en-US" sz="2000" dirty="0">
                  <a:latin typeface="Avenir Book" panose="02000503020000020003" pitchFamily="2" charset="0"/>
                </a:rPr>
                <a:t>&amp; </a:t>
              </a:r>
              <a:r>
                <a:rPr lang="en-US" sz="20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tidyr</a:t>
              </a:r>
              <a:endParaRPr lang="en-US" sz="20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B4976C1-340E-8346-A881-B337B22561B5}"/>
                </a:ext>
              </a:extLst>
            </p:cNvPr>
            <p:cNvSpPr txBox="1"/>
            <p:nvPr/>
          </p:nvSpPr>
          <p:spPr>
            <a:xfrm>
              <a:off x="3260559" y="3428999"/>
              <a:ext cx="2688558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dirty="0">
                  <a:latin typeface="Avenir Book" panose="02000503020000020003" pitchFamily="2" charset="0"/>
                </a:rPr>
                <a:t>DAY 2</a:t>
              </a:r>
            </a:p>
            <a:p>
              <a:pPr algn="ctr"/>
              <a:endParaRPr lang="en-US" sz="2000" dirty="0">
                <a:latin typeface="Avenir Book" panose="02000503020000020003" pitchFamily="2" charset="0"/>
              </a:endParaRPr>
            </a:p>
            <a:p>
              <a:pPr algn="ctr"/>
              <a:r>
                <a:rPr lang="en-US" sz="2400" dirty="0">
                  <a:latin typeface="Avenir Book" panose="02000503020000020003" pitchFamily="2" charset="0"/>
                </a:rPr>
                <a:t>Manipulating data</a:t>
              </a:r>
            </a:p>
            <a:p>
              <a:pPr algn="ctr"/>
              <a:r>
                <a:rPr lang="en-US" sz="2000" dirty="0">
                  <a:latin typeface="Avenir Book" panose="02000503020000020003" pitchFamily="2" charset="0"/>
                </a:rPr>
                <a:t>&amp; an intro to </a:t>
              </a:r>
              <a:r>
                <a:rPr lang="en-US" sz="20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dplyr</a:t>
              </a:r>
              <a:endParaRPr lang="en-US" sz="20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80961C0-2CA1-1C4E-94D5-2A96A1F3D2FB}"/>
                </a:ext>
              </a:extLst>
            </p:cNvPr>
            <p:cNvSpPr txBox="1"/>
            <p:nvPr/>
          </p:nvSpPr>
          <p:spPr>
            <a:xfrm>
              <a:off x="6058040" y="3428999"/>
              <a:ext cx="2969083" cy="21852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dirty="0">
                  <a:latin typeface="Avenir Book" panose="02000503020000020003" pitchFamily="2" charset="0"/>
                </a:rPr>
                <a:t>DAY 3</a:t>
              </a:r>
            </a:p>
            <a:p>
              <a:pPr algn="ctr"/>
              <a:endParaRPr lang="en-US" sz="2000" dirty="0">
                <a:latin typeface="Avenir Book" panose="02000503020000020003" pitchFamily="2" charset="0"/>
              </a:endParaRPr>
            </a:p>
            <a:p>
              <a:pPr algn="ctr"/>
              <a:r>
                <a:rPr lang="en-US" sz="2400" dirty="0">
                  <a:latin typeface="Avenir Book" panose="02000503020000020003" pitchFamily="2" charset="0"/>
                </a:rPr>
                <a:t>Extending your data</a:t>
              </a:r>
            </a:p>
            <a:p>
              <a:pPr algn="ctr"/>
              <a:r>
                <a:rPr lang="en-US" sz="2000" dirty="0">
                  <a:latin typeface="Avenir Book" panose="02000503020000020003" pitchFamily="2" charset="0"/>
                </a:rPr>
                <a:t>with 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mutate()</a:t>
              </a:r>
              <a:r>
                <a:rPr lang="en-US" sz="2000" dirty="0">
                  <a:latin typeface="Avenir Book" panose="02000503020000020003" pitchFamily="2" charset="0"/>
                  <a:cs typeface="Consolas" panose="020B0609020204030204" pitchFamily="49" charset="0"/>
                </a:rPr>
                <a:t>,</a:t>
              </a:r>
            </a:p>
            <a:p>
              <a:pPr algn="ctr"/>
              <a:r>
                <a:rPr lang="en-US" sz="20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summarise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() </a:t>
              </a:r>
              <a:endParaRPr lang="en-US" sz="2000" dirty="0">
                <a:latin typeface="Avenir Book" panose="02000503020000020003" pitchFamily="2" charset="0"/>
                <a:cs typeface="Consolas" panose="020B0609020204030204" pitchFamily="49" charset="0"/>
              </a:endParaRPr>
            </a:p>
            <a:p>
              <a:pPr algn="ctr"/>
              <a:r>
                <a:rPr lang="en-US" sz="2000" dirty="0">
                  <a:latin typeface="Avenir Book" panose="02000503020000020003" pitchFamily="2" charset="0"/>
                </a:rPr>
                <a:t>&amp; friends</a:t>
              </a:r>
            </a:p>
          </p:txBody>
        </p:sp>
      </p:grpSp>
      <p:pic>
        <p:nvPicPr>
          <p:cNvPr id="13" name="Picture 12" descr="A close up of a sign&#10;&#10;Description automatically generated">
            <a:extLst>
              <a:ext uri="{FF2B5EF4-FFF2-40B4-BE49-F238E27FC236}">
                <a16:creationId xmlns:a16="http://schemas.microsoft.com/office/drawing/2014/main" id="{B4E0361D-7ED6-F44B-A404-E22E279EA7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1931" y="4336941"/>
            <a:ext cx="1860219" cy="2155933"/>
          </a:xfrm>
          <a:prstGeom prst="rect">
            <a:avLst/>
          </a:prstGeom>
        </p:spPr>
      </p:pic>
      <p:pic>
        <p:nvPicPr>
          <p:cNvPr id="15" name="Picture 14" descr="A close up of a sign&#10;&#10;Description automatically generated">
            <a:extLst>
              <a:ext uri="{FF2B5EF4-FFF2-40B4-BE49-F238E27FC236}">
                <a16:creationId xmlns:a16="http://schemas.microsoft.com/office/drawing/2014/main" id="{CF9726EF-53C5-0C4A-9A50-0C2E4DA7A1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9446" y="4336940"/>
            <a:ext cx="1860219" cy="2155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0007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A265994-D9C5-1049-BE62-C5BB22363EF6}"/>
              </a:ext>
            </a:extLst>
          </p:cNvPr>
          <p:cNvSpPr/>
          <p:nvPr/>
        </p:nvSpPr>
        <p:spPr>
          <a:xfrm>
            <a:off x="0" y="0"/>
            <a:ext cx="9144000" cy="169068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8515350" cy="1325563"/>
          </a:xfrm>
        </p:spPr>
        <p:txBody>
          <a:bodyPr/>
          <a:lstStyle/>
          <a:p>
            <a:pPr lvl="0"/>
            <a:r>
              <a:rPr lang="en-GB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GB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workshop$o</a:t>
            </a:r>
            <a:r>
              <a:rPr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utline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[-(1:3)]</a:t>
            </a:r>
            <a:endParaRPr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58842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A265994-D9C5-1049-BE62-C5BB22363EF6}"/>
              </a:ext>
            </a:extLst>
          </p:cNvPr>
          <p:cNvSpPr/>
          <p:nvPr/>
        </p:nvSpPr>
        <p:spPr>
          <a:xfrm>
            <a:off x="0" y="0"/>
            <a:ext cx="9144000" cy="169068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8515350" cy="1325563"/>
          </a:xfrm>
        </p:spPr>
        <p:txBody>
          <a:bodyPr/>
          <a:lstStyle/>
          <a:p>
            <a:pPr lvl="0"/>
            <a:r>
              <a:rPr lang="en-GB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GB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workshop$o</a:t>
            </a:r>
            <a:r>
              <a:rPr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utline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[-(1:3)]</a:t>
            </a:r>
            <a:endParaRPr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CB9045-727E-F44B-95C7-0D21D7B2A42F}"/>
              </a:ext>
            </a:extLst>
          </p:cNvPr>
          <p:cNvSpPr txBox="1"/>
          <p:nvPr/>
        </p:nvSpPr>
        <p:spPr>
          <a:xfrm>
            <a:off x="2686107" y="2055815"/>
            <a:ext cx="35493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>
                <a:latin typeface="Avenir Book" panose="02000503020000020003" pitchFamily="2" charset="0"/>
              </a:rPr>
              <a:t>2 dialects of R:</a:t>
            </a:r>
          </a:p>
        </p:txBody>
      </p:sp>
    </p:spTree>
    <p:extLst>
      <p:ext uri="{BB962C8B-B14F-4D97-AF65-F5344CB8AC3E}">
        <p14:creationId xmlns:p14="http://schemas.microsoft.com/office/powerpoint/2010/main" val="10962345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A265994-D9C5-1049-BE62-C5BB22363EF6}"/>
              </a:ext>
            </a:extLst>
          </p:cNvPr>
          <p:cNvSpPr/>
          <p:nvPr/>
        </p:nvSpPr>
        <p:spPr>
          <a:xfrm>
            <a:off x="0" y="0"/>
            <a:ext cx="9144000" cy="169068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8515350" cy="1325563"/>
          </a:xfrm>
        </p:spPr>
        <p:txBody>
          <a:bodyPr/>
          <a:lstStyle/>
          <a:p>
            <a:pPr lvl="0"/>
            <a:r>
              <a:rPr lang="en-GB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GB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workshop$o</a:t>
            </a:r>
            <a:r>
              <a:rPr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utline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[-(1:3)]</a:t>
            </a:r>
            <a:endParaRPr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CB9045-727E-F44B-95C7-0D21D7B2A42F}"/>
              </a:ext>
            </a:extLst>
          </p:cNvPr>
          <p:cNvSpPr txBox="1"/>
          <p:nvPr/>
        </p:nvSpPr>
        <p:spPr>
          <a:xfrm>
            <a:off x="2686107" y="2055815"/>
            <a:ext cx="35493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>
                <a:latin typeface="Avenir Book" panose="02000503020000020003" pitchFamily="2" charset="0"/>
              </a:rPr>
              <a:t>2 dialects of R: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40C555E-5C2E-8143-A5CC-C78C3C410FD9}"/>
              </a:ext>
            </a:extLst>
          </p:cNvPr>
          <p:cNvSpPr/>
          <p:nvPr/>
        </p:nvSpPr>
        <p:spPr>
          <a:xfrm>
            <a:off x="814002" y="3740357"/>
            <a:ext cx="4602542" cy="243143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latin typeface="Consolas" panose="020B0609020204030204" pitchFamily="49" charset="0"/>
                <a:cs typeface="Consolas" panose="020B0609020204030204" pitchFamily="49" charset="0"/>
              </a:rPr>
              <a:t>base</a:t>
            </a:r>
          </a:p>
          <a:p>
            <a:endParaRPr lang="en-US" sz="4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    []    [[]]</a:t>
            </a:r>
          </a:p>
          <a:p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apply() which() subset() 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55874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A265994-D9C5-1049-BE62-C5BB22363EF6}"/>
              </a:ext>
            </a:extLst>
          </p:cNvPr>
          <p:cNvSpPr/>
          <p:nvPr/>
        </p:nvSpPr>
        <p:spPr>
          <a:xfrm>
            <a:off x="0" y="0"/>
            <a:ext cx="9144000" cy="169068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8515350" cy="1325563"/>
          </a:xfrm>
        </p:spPr>
        <p:txBody>
          <a:bodyPr/>
          <a:lstStyle/>
          <a:p>
            <a:pPr lvl="0"/>
            <a:r>
              <a:rPr lang="en-GB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GB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workshop$o</a:t>
            </a:r>
            <a:r>
              <a:rPr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utline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[-(1:3)]</a:t>
            </a:r>
            <a:endParaRPr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CB9045-727E-F44B-95C7-0D21D7B2A42F}"/>
              </a:ext>
            </a:extLst>
          </p:cNvPr>
          <p:cNvSpPr txBox="1"/>
          <p:nvPr/>
        </p:nvSpPr>
        <p:spPr>
          <a:xfrm>
            <a:off x="2686107" y="2055815"/>
            <a:ext cx="35493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>
                <a:latin typeface="Avenir Book" panose="02000503020000020003" pitchFamily="2" charset="0"/>
              </a:rPr>
              <a:t>2 dialects of R: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E0742FB-C028-0F42-8084-177DA3DC5979}"/>
              </a:ext>
            </a:extLst>
          </p:cNvPr>
          <p:cNvSpPr/>
          <p:nvPr/>
        </p:nvSpPr>
        <p:spPr>
          <a:xfrm>
            <a:off x="814002" y="3740357"/>
            <a:ext cx="4602542" cy="243143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latin typeface="Consolas" panose="020B0609020204030204" pitchFamily="49" charset="0"/>
                <a:cs typeface="Consolas" panose="020B0609020204030204" pitchFamily="49" charset="0"/>
              </a:rPr>
              <a:t>base</a:t>
            </a:r>
          </a:p>
          <a:p>
            <a:endParaRPr lang="en-US" sz="4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    []    [[]]</a:t>
            </a:r>
          </a:p>
          <a:p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apply() which() subset() 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FCDA692-B2DA-4C4A-9FAC-559C45B6392C}"/>
              </a:ext>
            </a:extLst>
          </p:cNvPr>
          <p:cNvGrpSpPr/>
          <p:nvPr/>
        </p:nvGrpSpPr>
        <p:grpSpPr>
          <a:xfrm>
            <a:off x="5486400" y="3740357"/>
            <a:ext cx="3186930" cy="2752517"/>
            <a:chOff x="5486400" y="3740357"/>
            <a:chExt cx="3186930" cy="275251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98BD748-8884-4F4C-BC35-CC6A29161F46}"/>
                </a:ext>
              </a:extLst>
            </p:cNvPr>
            <p:cNvSpPr txBox="1"/>
            <p:nvPr/>
          </p:nvSpPr>
          <p:spPr>
            <a:xfrm>
              <a:off x="5486400" y="3740357"/>
              <a:ext cx="272382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tidyverse</a:t>
              </a:r>
              <a:endParaRPr lang="en-US" sz="4000" dirty="0"/>
            </a:p>
          </p:txBody>
        </p:sp>
        <p:pic>
          <p:nvPicPr>
            <p:cNvPr id="8" name="Picture 7" descr="A black sign with white text&#10;&#10;Description automatically generated">
              <a:extLst>
                <a:ext uri="{FF2B5EF4-FFF2-40B4-BE49-F238E27FC236}">
                  <a16:creationId xmlns:a16="http://schemas.microsoft.com/office/drawing/2014/main" id="{A12A0283-8977-9445-9949-4BF73AE321E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86400" y="4448243"/>
              <a:ext cx="1771054" cy="2044631"/>
            </a:xfrm>
            <a:prstGeom prst="rect">
              <a:avLst/>
            </a:prstGeom>
          </p:spPr>
        </p:pic>
        <p:pic>
          <p:nvPicPr>
            <p:cNvPr id="9" name="Picture 8" descr="A close up of a sign&#10;&#10;Description automatically generated">
              <a:extLst>
                <a:ext uri="{FF2B5EF4-FFF2-40B4-BE49-F238E27FC236}">
                  <a16:creationId xmlns:a16="http://schemas.microsoft.com/office/drawing/2014/main" id="{E0953BEA-1CAC-FB44-B952-AD486DB1688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29480" y="5273156"/>
              <a:ext cx="571925" cy="662843"/>
            </a:xfrm>
            <a:prstGeom prst="rect">
              <a:avLst/>
            </a:prstGeom>
          </p:spPr>
        </p:pic>
        <p:pic>
          <p:nvPicPr>
            <p:cNvPr id="10" name="Picture 9" descr="A close up of a sign&#10;&#10;Description automatically generated">
              <a:extLst>
                <a:ext uri="{FF2B5EF4-FFF2-40B4-BE49-F238E27FC236}">
                  <a16:creationId xmlns:a16="http://schemas.microsoft.com/office/drawing/2014/main" id="{F71B4665-2BB2-3B42-AB21-22DCC60929F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43518" y="4803509"/>
              <a:ext cx="571925" cy="662843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8FA4E280-1BED-3F45-8526-E651B130CC3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01405" y="5273156"/>
              <a:ext cx="571925" cy="662843"/>
            </a:xfrm>
            <a:prstGeom prst="rect">
              <a:avLst/>
            </a:prstGeom>
          </p:spPr>
        </p:pic>
        <p:pic>
          <p:nvPicPr>
            <p:cNvPr id="14" name="Picture 13" descr="A close up of a sign&#10;&#10;Description automatically generated">
              <a:extLst>
                <a:ext uri="{FF2B5EF4-FFF2-40B4-BE49-F238E27FC236}">
                  <a16:creationId xmlns:a16="http://schemas.microsoft.com/office/drawing/2014/main" id="{AFF94682-7232-9B4A-97DD-21955A01BFC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1506" y="4820634"/>
              <a:ext cx="571925" cy="66284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74450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F0C1735-D750-134E-AB4C-BDFDD1E9BEA6}"/>
              </a:ext>
            </a:extLst>
          </p:cNvPr>
          <p:cNvSpPr/>
          <p:nvPr/>
        </p:nvSpPr>
        <p:spPr>
          <a:xfrm>
            <a:off x="0" y="0"/>
            <a:ext cx="9144000" cy="169068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C34917F-B753-4445-A8FB-4366F0C59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pPr lvl="0"/>
            <a:r>
              <a:rPr lang="en-GB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introduce(    )</a:t>
            </a:r>
            <a:endParaRPr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3" name="Picture 2" descr="A person standing in front of a flower&#10;&#10;Description automatically generated">
            <a:extLst>
              <a:ext uri="{FF2B5EF4-FFF2-40B4-BE49-F238E27FC236}">
                <a16:creationId xmlns:a16="http://schemas.microsoft.com/office/drawing/2014/main" id="{84388FDE-0C39-A74B-9476-874675027C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4345" y="426380"/>
            <a:ext cx="1207976" cy="1207976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6855817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D200628-F156-474D-B06A-AFE97C0D00B7}"/>
              </a:ext>
            </a:extLst>
          </p:cNvPr>
          <p:cNvSpPr/>
          <p:nvPr/>
        </p:nvSpPr>
        <p:spPr>
          <a:xfrm>
            <a:off x="106441" y="2090172"/>
            <a:ext cx="893111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read.csv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"my-</a:t>
            </a:r>
            <a:r>
              <a:rPr lang="en-US" sz="28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data.csv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sz="28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44745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D200628-F156-474D-B06A-AFE97C0D00B7}"/>
              </a:ext>
            </a:extLst>
          </p:cNvPr>
          <p:cNvSpPr/>
          <p:nvPr/>
        </p:nvSpPr>
        <p:spPr>
          <a:xfrm>
            <a:off x="106441" y="2090172"/>
            <a:ext cx="8931117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read.csv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"my-</a:t>
            </a:r>
            <a:r>
              <a:rPr lang="en-US" sz="28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data.csv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sz="28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data1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f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arg1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"something"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D1D5C9-5467-504D-96D0-DAA7457F796B}"/>
              </a:ext>
            </a:extLst>
          </p:cNvPr>
          <p:cNvSpPr txBox="1"/>
          <p:nvPr/>
        </p:nvSpPr>
        <p:spPr>
          <a:xfrm rot="1324460">
            <a:off x="6610311" y="1074419"/>
            <a:ext cx="8771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😅</a:t>
            </a:r>
          </a:p>
        </p:txBody>
      </p:sp>
    </p:spTree>
    <p:extLst>
      <p:ext uri="{BB962C8B-B14F-4D97-AF65-F5344CB8AC3E}">
        <p14:creationId xmlns:p14="http://schemas.microsoft.com/office/powerpoint/2010/main" val="37692837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D200628-F156-474D-B06A-AFE97C0D00B7}"/>
              </a:ext>
            </a:extLst>
          </p:cNvPr>
          <p:cNvSpPr/>
          <p:nvPr/>
        </p:nvSpPr>
        <p:spPr>
          <a:xfrm>
            <a:off x="106441" y="2090172"/>
            <a:ext cx="8931117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read.csv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"my-</a:t>
            </a:r>
            <a:r>
              <a:rPr lang="en-US" sz="28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data.csv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sz="28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data1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f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arg1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"something"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data2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g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data1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another.thing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"blah"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3A1B83-8D8B-B048-943A-B072A8E8C818}"/>
              </a:ext>
            </a:extLst>
          </p:cNvPr>
          <p:cNvSpPr txBox="1"/>
          <p:nvPr/>
        </p:nvSpPr>
        <p:spPr>
          <a:xfrm rot="1324460">
            <a:off x="6185514" y="1074419"/>
            <a:ext cx="17267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😅 😥</a:t>
            </a:r>
          </a:p>
        </p:txBody>
      </p:sp>
    </p:spTree>
    <p:extLst>
      <p:ext uri="{BB962C8B-B14F-4D97-AF65-F5344CB8AC3E}">
        <p14:creationId xmlns:p14="http://schemas.microsoft.com/office/powerpoint/2010/main" val="10013669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D200628-F156-474D-B06A-AFE97C0D00B7}"/>
              </a:ext>
            </a:extLst>
          </p:cNvPr>
          <p:cNvSpPr/>
          <p:nvPr/>
        </p:nvSpPr>
        <p:spPr>
          <a:xfrm>
            <a:off x="106441" y="2090172"/>
            <a:ext cx="8931117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read.csv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"my-</a:t>
            </a:r>
            <a:r>
              <a:rPr lang="en-US" sz="28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data.csv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sz="28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data1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f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arg1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"something"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data2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g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data1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another.thing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"blah"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data3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h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data2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a.setting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9B3B52-2933-DD45-B5FD-C44890D5ABE1}"/>
              </a:ext>
            </a:extLst>
          </p:cNvPr>
          <p:cNvSpPr txBox="1"/>
          <p:nvPr/>
        </p:nvSpPr>
        <p:spPr>
          <a:xfrm rot="1324460">
            <a:off x="5760720" y="1074419"/>
            <a:ext cx="257634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😅 😥 😰</a:t>
            </a:r>
          </a:p>
        </p:txBody>
      </p:sp>
    </p:spTree>
    <p:extLst>
      <p:ext uri="{BB962C8B-B14F-4D97-AF65-F5344CB8AC3E}">
        <p14:creationId xmlns:p14="http://schemas.microsoft.com/office/powerpoint/2010/main" val="12931495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D200628-F156-474D-B06A-AFE97C0D00B7}"/>
              </a:ext>
            </a:extLst>
          </p:cNvPr>
          <p:cNvSpPr/>
          <p:nvPr/>
        </p:nvSpPr>
        <p:spPr>
          <a:xfrm>
            <a:off x="106441" y="2090172"/>
            <a:ext cx="8931117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read.csv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"my-</a:t>
            </a:r>
            <a:r>
              <a:rPr lang="en-US" sz="28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data.csv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sz="28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data1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f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arg1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"something"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data2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g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data1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another.thing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"blah"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data3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h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data2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a.setting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data4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&lt;- 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data3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data3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a.column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==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"cough"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]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1AD6434-A4E6-1F4C-9353-158E045D8D91}"/>
              </a:ext>
            </a:extLst>
          </p:cNvPr>
          <p:cNvSpPr txBox="1"/>
          <p:nvPr/>
        </p:nvSpPr>
        <p:spPr>
          <a:xfrm rot="1324460">
            <a:off x="5335924" y="1074419"/>
            <a:ext cx="342593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😅 😥 😰 🤕</a:t>
            </a:r>
          </a:p>
        </p:txBody>
      </p:sp>
    </p:spTree>
    <p:extLst>
      <p:ext uri="{BB962C8B-B14F-4D97-AF65-F5344CB8AC3E}">
        <p14:creationId xmlns:p14="http://schemas.microsoft.com/office/powerpoint/2010/main" val="12398224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D200628-F156-474D-B06A-AFE97C0D00B7}"/>
              </a:ext>
            </a:extLst>
          </p:cNvPr>
          <p:cNvSpPr/>
          <p:nvPr/>
        </p:nvSpPr>
        <p:spPr>
          <a:xfrm>
            <a:off x="106441" y="2090172"/>
            <a:ext cx="8931117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read.csv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"my-</a:t>
            </a:r>
            <a:r>
              <a:rPr lang="en-US" sz="28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data.csv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sz="28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data1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f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arg1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"something"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2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data2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g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data1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another.thing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"blah"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2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data3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h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data2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a.setting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data4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&lt;- </a:t>
            </a:r>
            <a:r>
              <a:rPr lang="en-US" sz="2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data3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data3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a.column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==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"cough"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]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1AD6434-A4E6-1F4C-9353-158E045D8D91}"/>
              </a:ext>
            </a:extLst>
          </p:cNvPr>
          <p:cNvSpPr txBox="1"/>
          <p:nvPr/>
        </p:nvSpPr>
        <p:spPr>
          <a:xfrm rot="1324460">
            <a:off x="5335924" y="1074419"/>
            <a:ext cx="342593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😅 😥 😰 🤕</a:t>
            </a:r>
          </a:p>
        </p:txBody>
      </p:sp>
    </p:spTree>
    <p:extLst>
      <p:ext uri="{BB962C8B-B14F-4D97-AF65-F5344CB8AC3E}">
        <p14:creationId xmlns:p14="http://schemas.microsoft.com/office/powerpoint/2010/main" val="23989479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D200628-F156-474D-B06A-AFE97C0D00B7}"/>
              </a:ext>
            </a:extLst>
          </p:cNvPr>
          <p:cNvSpPr/>
          <p:nvPr/>
        </p:nvSpPr>
        <p:spPr>
          <a:xfrm>
            <a:off x="106441" y="2090172"/>
            <a:ext cx="893111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read.csv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"my-</a:t>
            </a:r>
            <a:r>
              <a:rPr lang="en-US" sz="28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data.csv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052683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D200628-F156-474D-B06A-AFE97C0D00B7}"/>
              </a:ext>
            </a:extLst>
          </p:cNvPr>
          <p:cNvSpPr/>
          <p:nvPr/>
        </p:nvSpPr>
        <p:spPr>
          <a:xfrm>
            <a:off x="106441" y="2090172"/>
            <a:ext cx="8931117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read.csv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"my-</a:t>
            </a:r>
            <a:r>
              <a:rPr lang="en-US" sz="28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data.csv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sz="28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endParaRPr lang="en-US" sz="28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endParaRPr lang="en-US" sz="2800" dirty="0">
              <a:solidFill>
                <a:schemeClr val="accent3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  <a:p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data</a:t>
            </a:r>
            <a:endParaRPr lang="en-US" sz="2800" dirty="0">
              <a:solidFill>
                <a:schemeClr val="accent3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endParaRPr lang="en-US" sz="2800" dirty="0">
              <a:solidFill>
                <a:schemeClr val="accent6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endParaRPr lang="en-US" sz="2800" dirty="0">
              <a:solidFill>
                <a:schemeClr val="accent3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endParaRPr lang="en-US" sz="2800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endParaRPr lang="en-US" sz="2800" dirty="0">
              <a:solidFill>
                <a:schemeClr val="accent3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800" dirty="0">
              <a:solidFill>
                <a:schemeClr val="accent3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71482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D200628-F156-474D-B06A-AFE97C0D00B7}"/>
              </a:ext>
            </a:extLst>
          </p:cNvPr>
          <p:cNvSpPr/>
          <p:nvPr/>
        </p:nvSpPr>
        <p:spPr>
          <a:xfrm>
            <a:off x="106441" y="2090172"/>
            <a:ext cx="8931117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read.csv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"my-</a:t>
            </a:r>
            <a:r>
              <a:rPr lang="en-US" sz="28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data.csv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sz="28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endParaRPr lang="en-US" sz="28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endParaRPr lang="en-US" sz="2800" dirty="0">
              <a:solidFill>
                <a:schemeClr val="accent3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  <a:p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arg1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"something"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endParaRPr lang="en-US" sz="2800" dirty="0">
              <a:solidFill>
                <a:schemeClr val="accent6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endParaRPr lang="en-US" sz="2800" dirty="0">
              <a:solidFill>
                <a:schemeClr val="accent3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endParaRPr lang="en-US" sz="2800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endParaRPr lang="en-US" sz="2800" dirty="0">
              <a:solidFill>
                <a:schemeClr val="accent3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800" dirty="0">
              <a:solidFill>
                <a:schemeClr val="accent3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35879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D200628-F156-474D-B06A-AFE97C0D00B7}"/>
              </a:ext>
            </a:extLst>
          </p:cNvPr>
          <p:cNvSpPr/>
          <p:nvPr/>
        </p:nvSpPr>
        <p:spPr>
          <a:xfrm>
            <a:off x="106441" y="2090172"/>
            <a:ext cx="8931117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read.csv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"my-</a:t>
            </a:r>
            <a:r>
              <a:rPr lang="en-US" sz="28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data.csv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sz="28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endParaRPr lang="en-US" sz="28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endParaRPr lang="en-US" sz="2800" dirty="0">
              <a:solidFill>
                <a:schemeClr val="accent3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arg1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"something"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),</a:t>
            </a:r>
          </a:p>
          <a:p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another.thing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"blah"</a:t>
            </a:r>
          </a:p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endParaRPr lang="en-US" sz="2800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endParaRPr lang="en-US" sz="2800" dirty="0">
              <a:solidFill>
                <a:schemeClr val="accent3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800" dirty="0">
              <a:solidFill>
                <a:schemeClr val="accent3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22646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F0C1735-D750-134E-AB4C-BDFDD1E9BEA6}"/>
              </a:ext>
            </a:extLst>
          </p:cNvPr>
          <p:cNvSpPr/>
          <p:nvPr/>
        </p:nvSpPr>
        <p:spPr>
          <a:xfrm>
            <a:off x="0" y="0"/>
            <a:ext cx="9144000" cy="169068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C34917F-B753-4445-A8FB-4366F0C59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pPr lvl="0"/>
            <a:r>
              <a:rPr lang="en-GB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introduce(    )</a:t>
            </a:r>
            <a:endParaRPr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3" name="Picture 2" descr="A person standing in front of a flower&#10;&#10;Description automatically generated">
            <a:extLst>
              <a:ext uri="{FF2B5EF4-FFF2-40B4-BE49-F238E27FC236}">
                <a16:creationId xmlns:a16="http://schemas.microsoft.com/office/drawing/2014/main" id="{84388FDE-0C39-A74B-9476-874675027C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4345" y="426380"/>
            <a:ext cx="1207976" cy="1207976"/>
          </a:xfrm>
          <a:prstGeom prst="ellipse">
            <a:avLst/>
          </a:prstGeom>
        </p:spPr>
      </p:pic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08F145FA-07F1-AA44-B933-FAA3145B98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183130"/>
            <a:ext cx="7886700" cy="3993833"/>
          </a:xfrm>
        </p:spPr>
        <p:txBody>
          <a:bodyPr>
            <a:noAutofit/>
          </a:bodyPr>
          <a:lstStyle/>
          <a:p>
            <a:pPr lvl="1">
              <a:lnSpc>
                <a:spcPct val="100000"/>
              </a:lnSpc>
            </a:pPr>
            <a:r>
              <a:rPr lang="en-US" sz="2800" dirty="0">
                <a:latin typeface="Avenir Book" panose="02000503020000020003" pitchFamily="2" charset="0"/>
              </a:rPr>
              <a:t>BSc + Hons here at UCT</a:t>
            </a:r>
          </a:p>
        </p:txBody>
      </p:sp>
    </p:spTree>
    <p:extLst>
      <p:ext uri="{BB962C8B-B14F-4D97-AF65-F5344CB8AC3E}">
        <p14:creationId xmlns:p14="http://schemas.microsoft.com/office/powerpoint/2010/main" val="15233002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D200628-F156-474D-B06A-AFE97C0D00B7}"/>
              </a:ext>
            </a:extLst>
          </p:cNvPr>
          <p:cNvSpPr/>
          <p:nvPr/>
        </p:nvSpPr>
        <p:spPr>
          <a:xfrm>
            <a:off x="106441" y="2090172"/>
            <a:ext cx="8931117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read.csv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"my-</a:t>
            </a:r>
            <a:r>
              <a:rPr lang="en-US" sz="28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data.csv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sz="28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endParaRPr lang="en-US" sz="28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arg1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"something"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),</a:t>
            </a:r>
          </a:p>
          <a:p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another.thing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"blah"</a:t>
            </a:r>
          </a:p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),</a:t>
            </a: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a.setting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</a:p>
          <a:p>
            <a:r>
              <a:rPr lang="en-US" sz="2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sz="2800" dirty="0">
              <a:solidFill>
                <a:schemeClr val="accent3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32904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D200628-F156-474D-B06A-AFE97C0D00B7}"/>
              </a:ext>
            </a:extLst>
          </p:cNvPr>
          <p:cNvSpPr/>
          <p:nvPr/>
        </p:nvSpPr>
        <p:spPr>
          <a:xfrm>
            <a:off x="106441" y="2090172"/>
            <a:ext cx="8931117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read.csv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"my-</a:t>
            </a:r>
            <a:r>
              <a:rPr lang="en-US" sz="28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data.csv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sz="28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endParaRPr lang="en-US" sz="28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arg1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"something"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),</a:t>
            </a:r>
          </a:p>
          <a:p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another.thing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"blah"</a:t>
            </a:r>
          </a:p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),</a:t>
            </a: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a.setting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</a:p>
          <a:p>
            <a:r>
              <a:rPr lang="en-US" sz="2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sz="2800" dirty="0">
              <a:solidFill>
                <a:schemeClr val="accent3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2A1BAB8-BF5B-494A-A08E-D384B15BAD6F}"/>
              </a:ext>
            </a:extLst>
          </p:cNvPr>
          <p:cNvSpPr txBox="1"/>
          <p:nvPr/>
        </p:nvSpPr>
        <p:spPr>
          <a:xfrm>
            <a:off x="6490741" y="385996"/>
            <a:ext cx="2313454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600" dirty="0"/>
              <a:t>😐</a:t>
            </a:r>
          </a:p>
        </p:txBody>
      </p:sp>
    </p:spTree>
    <p:extLst>
      <p:ext uri="{BB962C8B-B14F-4D97-AF65-F5344CB8AC3E}">
        <p14:creationId xmlns:p14="http://schemas.microsoft.com/office/powerpoint/2010/main" val="22513963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D200628-F156-474D-B06A-AFE97C0D00B7}"/>
              </a:ext>
            </a:extLst>
          </p:cNvPr>
          <p:cNvSpPr/>
          <p:nvPr/>
        </p:nvSpPr>
        <p:spPr>
          <a:xfrm>
            <a:off x="106441" y="2090172"/>
            <a:ext cx="8931117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read.csv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"my-</a:t>
            </a:r>
            <a:r>
              <a:rPr lang="en-US" sz="28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data.csv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sz="28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endParaRPr lang="en-US" sz="28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arg1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"something"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),</a:t>
            </a:r>
          </a:p>
          <a:p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another.thing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"blah"</a:t>
            </a:r>
          </a:p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),</a:t>
            </a: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a.setting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</a:p>
          <a:p>
            <a:r>
              <a:rPr lang="en-US" sz="2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sz="2800" dirty="0">
              <a:solidFill>
                <a:schemeClr val="accent3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2A1BAB8-BF5B-494A-A08E-D384B15BAD6F}"/>
              </a:ext>
            </a:extLst>
          </p:cNvPr>
          <p:cNvSpPr txBox="1"/>
          <p:nvPr/>
        </p:nvSpPr>
        <p:spPr>
          <a:xfrm>
            <a:off x="6490741" y="385996"/>
            <a:ext cx="2313454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600" dirty="0"/>
              <a:t>😐</a:t>
            </a:r>
          </a:p>
        </p:txBody>
      </p:sp>
      <p:sp>
        <p:nvSpPr>
          <p:cNvPr id="3" name="Circular Arrow 2">
            <a:extLst>
              <a:ext uri="{FF2B5EF4-FFF2-40B4-BE49-F238E27FC236}">
                <a16:creationId xmlns:a16="http://schemas.microsoft.com/office/drawing/2014/main" id="{10749617-D852-DB4D-8411-D33F577BAA5A}"/>
              </a:ext>
            </a:extLst>
          </p:cNvPr>
          <p:cNvSpPr/>
          <p:nvPr/>
        </p:nvSpPr>
        <p:spPr>
          <a:xfrm rot="21292158" flipH="1">
            <a:off x="1597859" y="3681877"/>
            <a:ext cx="810456" cy="913543"/>
          </a:xfrm>
          <a:prstGeom prst="circularArrow">
            <a:avLst>
              <a:gd name="adj1" fmla="val 8564"/>
              <a:gd name="adj2" fmla="val 1729735"/>
              <a:gd name="adj3" fmla="val 18605426"/>
              <a:gd name="adj4" fmla="val 8651738"/>
              <a:gd name="adj5" fmla="val 18456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88819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D200628-F156-474D-B06A-AFE97C0D00B7}"/>
              </a:ext>
            </a:extLst>
          </p:cNvPr>
          <p:cNvSpPr/>
          <p:nvPr/>
        </p:nvSpPr>
        <p:spPr>
          <a:xfrm>
            <a:off x="106441" y="2090172"/>
            <a:ext cx="8931117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read.csv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"my-</a:t>
            </a:r>
            <a:r>
              <a:rPr lang="en-US" sz="28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data.csv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sz="28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endParaRPr lang="en-US" sz="28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arg1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"something"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),</a:t>
            </a:r>
          </a:p>
          <a:p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another.thing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"blah"</a:t>
            </a:r>
          </a:p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),</a:t>
            </a: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a.setting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</a:p>
          <a:p>
            <a:r>
              <a:rPr lang="en-US" sz="2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sz="2800" dirty="0">
              <a:solidFill>
                <a:schemeClr val="accent3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2A1BAB8-BF5B-494A-A08E-D384B15BAD6F}"/>
              </a:ext>
            </a:extLst>
          </p:cNvPr>
          <p:cNvSpPr txBox="1"/>
          <p:nvPr/>
        </p:nvSpPr>
        <p:spPr>
          <a:xfrm>
            <a:off x="6490741" y="385996"/>
            <a:ext cx="2313454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600" dirty="0"/>
              <a:t>😐</a:t>
            </a:r>
          </a:p>
        </p:txBody>
      </p:sp>
      <p:sp>
        <p:nvSpPr>
          <p:cNvPr id="3" name="Circular Arrow 2">
            <a:extLst>
              <a:ext uri="{FF2B5EF4-FFF2-40B4-BE49-F238E27FC236}">
                <a16:creationId xmlns:a16="http://schemas.microsoft.com/office/drawing/2014/main" id="{10749617-D852-DB4D-8411-D33F577BAA5A}"/>
              </a:ext>
            </a:extLst>
          </p:cNvPr>
          <p:cNvSpPr/>
          <p:nvPr/>
        </p:nvSpPr>
        <p:spPr>
          <a:xfrm rot="21292158" flipH="1">
            <a:off x="1597859" y="3681877"/>
            <a:ext cx="810456" cy="913543"/>
          </a:xfrm>
          <a:prstGeom prst="circularArrow">
            <a:avLst>
              <a:gd name="adj1" fmla="val 8564"/>
              <a:gd name="adj2" fmla="val 1729735"/>
              <a:gd name="adj3" fmla="val 18605426"/>
              <a:gd name="adj4" fmla="val 8651738"/>
              <a:gd name="adj5" fmla="val 18456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Circular Arrow 4">
            <a:extLst>
              <a:ext uri="{FF2B5EF4-FFF2-40B4-BE49-F238E27FC236}">
                <a16:creationId xmlns:a16="http://schemas.microsoft.com/office/drawing/2014/main" id="{7F3B3A46-D8FF-F14D-AB4F-0B5A6F96B80D}"/>
              </a:ext>
            </a:extLst>
          </p:cNvPr>
          <p:cNvSpPr/>
          <p:nvPr/>
        </p:nvSpPr>
        <p:spPr>
          <a:xfrm rot="21292158" flipH="1">
            <a:off x="1022896" y="3244941"/>
            <a:ext cx="810456" cy="913543"/>
          </a:xfrm>
          <a:prstGeom prst="circularArrow">
            <a:avLst>
              <a:gd name="adj1" fmla="val 8564"/>
              <a:gd name="adj2" fmla="val 1729735"/>
              <a:gd name="adj3" fmla="val 18605426"/>
              <a:gd name="adj4" fmla="val 8651738"/>
              <a:gd name="adj5" fmla="val 18456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80692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D200628-F156-474D-B06A-AFE97C0D00B7}"/>
              </a:ext>
            </a:extLst>
          </p:cNvPr>
          <p:cNvSpPr/>
          <p:nvPr/>
        </p:nvSpPr>
        <p:spPr>
          <a:xfrm>
            <a:off x="106441" y="2090172"/>
            <a:ext cx="8931117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read.csv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"my-</a:t>
            </a:r>
            <a:r>
              <a:rPr lang="en-US" sz="28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data.csv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sz="28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endParaRPr lang="en-US" sz="28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arg1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"something"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),</a:t>
            </a:r>
          </a:p>
          <a:p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28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another.thing</a:t>
            </a:r>
            <a:r>
              <a:rPr lang="en-US" sz="2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"blah"</a:t>
            </a:r>
          </a:p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),</a:t>
            </a: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8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a.setting</a:t>
            </a:r>
            <a:r>
              <a:rPr lang="en-US" sz="2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TRUE</a:t>
            </a:r>
          </a:p>
          <a:p>
            <a:r>
              <a:rPr lang="en-US" sz="2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sz="2800" dirty="0">
              <a:solidFill>
                <a:schemeClr val="accent3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2A1BAB8-BF5B-494A-A08E-D384B15BAD6F}"/>
              </a:ext>
            </a:extLst>
          </p:cNvPr>
          <p:cNvSpPr txBox="1"/>
          <p:nvPr/>
        </p:nvSpPr>
        <p:spPr>
          <a:xfrm>
            <a:off x="6490741" y="385996"/>
            <a:ext cx="2313454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600" dirty="0"/>
              <a:t>😐</a:t>
            </a:r>
          </a:p>
        </p:txBody>
      </p:sp>
      <p:sp>
        <p:nvSpPr>
          <p:cNvPr id="3" name="Circular Arrow 2">
            <a:extLst>
              <a:ext uri="{FF2B5EF4-FFF2-40B4-BE49-F238E27FC236}">
                <a16:creationId xmlns:a16="http://schemas.microsoft.com/office/drawing/2014/main" id="{10749617-D852-DB4D-8411-D33F577BAA5A}"/>
              </a:ext>
            </a:extLst>
          </p:cNvPr>
          <p:cNvSpPr/>
          <p:nvPr/>
        </p:nvSpPr>
        <p:spPr>
          <a:xfrm rot="21292158" flipH="1">
            <a:off x="1597859" y="3681877"/>
            <a:ext cx="810456" cy="913543"/>
          </a:xfrm>
          <a:prstGeom prst="circularArrow">
            <a:avLst>
              <a:gd name="adj1" fmla="val 8564"/>
              <a:gd name="adj2" fmla="val 1729735"/>
              <a:gd name="adj3" fmla="val 18605426"/>
              <a:gd name="adj4" fmla="val 8651738"/>
              <a:gd name="adj5" fmla="val 18456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Circular Arrow 4">
            <a:extLst>
              <a:ext uri="{FF2B5EF4-FFF2-40B4-BE49-F238E27FC236}">
                <a16:creationId xmlns:a16="http://schemas.microsoft.com/office/drawing/2014/main" id="{7F3B3A46-D8FF-F14D-AB4F-0B5A6F96B80D}"/>
              </a:ext>
            </a:extLst>
          </p:cNvPr>
          <p:cNvSpPr/>
          <p:nvPr/>
        </p:nvSpPr>
        <p:spPr>
          <a:xfrm rot="21292158" flipH="1">
            <a:off x="1022896" y="3244941"/>
            <a:ext cx="810456" cy="913543"/>
          </a:xfrm>
          <a:prstGeom prst="circularArrow">
            <a:avLst>
              <a:gd name="adj1" fmla="val 8564"/>
              <a:gd name="adj2" fmla="val 1729735"/>
              <a:gd name="adj3" fmla="val 18605426"/>
              <a:gd name="adj4" fmla="val 8651738"/>
              <a:gd name="adj5" fmla="val 18456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80330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D200628-F156-474D-B06A-AFE97C0D00B7}"/>
              </a:ext>
            </a:extLst>
          </p:cNvPr>
          <p:cNvSpPr/>
          <p:nvPr/>
        </p:nvSpPr>
        <p:spPr>
          <a:xfrm>
            <a:off x="106441" y="2090172"/>
            <a:ext cx="8931117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read.csv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"my-</a:t>
            </a:r>
            <a:r>
              <a:rPr lang="en-US" sz="28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data.csv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sz="28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endParaRPr lang="en-US" sz="28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arg1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"something"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),</a:t>
            </a:r>
          </a:p>
          <a:p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28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another.thing</a:t>
            </a:r>
            <a:r>
              <a:rPr lang="en-US" sz="2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"blah"</a:t>
            </a:r>
          </a:p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),</a:t>
            </a: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8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a.setting</a:t>
            </a:r>
            <a:r>
              <a:rPr lang="en-US" sz="2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TRUE</a:t>
            </a:r>
          </a:p>
          <a:p>
            <a:r>
              <a:rPr lang="en-US" sz="2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sz="2800" dirty="0">
              <a:solidFill>
                <a:schemeClr val="accent3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2A1BAB8-BF5B-494A-A08E-D384B15BAD6F}"/>
              </a:ext>
            </a:extLst>
          </p:cNvPr>
          <p:cNvSpPr txBox="1"/>
          <p:nvPr/>
        </p:nvSpPr>
        <p:spPr>
          <a:xfrm>
            <a:off x="6490741" y="385996"/>
            <a:ext cx="2313454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600" dirty="0"/>
              <a:t>😐</a:t>
            </a:r>
          </a:p>
        </p:txBody>
      </p:sp>
      <p:sp>
        <p:nvSpPr>
          <p:cNvPr id="3" name="Circular Arrow 2">
            <a:extLst>
              <a:ext uri="{FF2B5EF4-FFF2-40B4-BE49-F238E27FC236}">
                <a16:creationId xmlns:a16="http://schemas.microsoft.com/office/drawing/2014/main" id="{10749617-D852-DB4D-8411-D33F577BAA5A}"/>
              </a:ext>
            </a:extLst>
          </p:cNvPr>
          <p:cNvSpPr/>
          <p:nvPr/>
        </p:nvSpPr>
        <p:spPr>
          <a:xfrm rot="21292158" flipH="1">
            <a:off x="1597859" y="3681877"/>
            <a:ext cx="810456" cy="913543"/>
          </a:xfrm>
          <a:prstGeom prst="circularArrow">
            <a:avLst>
              <a:gd name="adj1" fmla="val 8564"/>
              <a:gd name="adj2" fmla="val 1729735"/>
              <a:gd name="adj3" fmla="val 18605426"/>
              <a:gd name="adj4" fmla="val 8651738"/>
              <a:gd name="adj5" fmla="val 18456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Circular Arrow 4">
            <a:extLst>
              <a:ext uri="{FF2B5EF4-FFF2-40B4-BE49-F238E27FC236}">
                <a16:creationId xmlns:a16="http://schemas.microsoft.com/office/drawing/2014/main" id="{7F3B3A46-D8FF-F14D-AB4F-0B5A6F96B80D}"/>
              </a:ext>
            </a:extLst>
          </p:cNvPr>
          <p:cNvSpPr/>
          <p:nvPr/>
        </p:nvSpPr>
        <p:spPr>
          <a:xfrm rot="21292158" flipH="1">
            <a:off x="1022896" y="3244941"/>
            <a:ext cx="810456" cy="913543"/>
          </a:xfrm>
          <a:prstGeom prst="circularArrow">
            <a:avLst>
              <a:gd name="adj1" fmla="val 8564"/>
              <a:gd name="adj2" fmla="val 1729735"/>
              <a:gd name="adj3" fmla="val 18605426"/>
              <a:gd name="adj4" fmla="val 8651738"/>
              <a:gd name="adj5" fmla="val 18456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3684FC2-F3A1-634C-B8AB-3D1DD4849B06}"/>
              </a:ext>
            </a:extLst>
          </p:cNvPr>
          <p:cNvSpPr/>
          <p:nvPr/>
        </p:nvSpPr>
        <p:spPr>
          <a:xfrm rot="1157885">
            <a:off x="3799268" y="3614846"/>
            <a:ext cx="52854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&lt;- 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a.column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==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"cough"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]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DD9EEC-8572-D245-8BE7-406EB4B01F41}"/>
              </a:ext>
            </a:extLst>
          </p:cNvPr>
          <p:cNvSpPr txBox="1"/>
          <p:nvPr/>
        </p:nvSpPr>
        <p:spPr>
          <a:xfrm>
            <a:off x="7491846" y="4638225"/>
            <a:ext cx="80021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01444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80ABDD3-4EB8-EA4C-A147-4D4340425272}"/>
              </a:ext>
            </a:extLst>
          </p:cNvPr>
          <p:cNvSpPr txBox="1"/>
          <p:nvPr/>
        </p:nvSpPr>
        <p:spPr>
          <a:xfrm>
            <a:off x="1952532" y="1543868"/>
            <a:ext cx="5238935" cy="37702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900" dirty="0">
                <a:latin typeface="Consolas" panose="020B0609020204030204" pitchFamily="49" charset="0"/>
                <a:cs typeface="Consolas" panose="020B0609020204030204" pitchFamily="49" charset="0"/>
              </a:rPr>
              <a:t>%&gt;%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4A4035-4255-1144-B47D-72A7936088D8}"/>
              </a:ext>
            </a:extLst>
          </p:cNvPr>
          <p:cNvSpPr txBox="1"/>
          <p:nvPr/>
        </p:nvSpPr>
        <p:spPr>
          <a:xfrm>
            <a:off x="3211690" y="1313035"/>
            <a:ext cx="27206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venir Book" panose="02000503020000020003" pitchFamily="2" charset="0"/>
              </a:rPr>
              <a:t>Solution: the pipe!</a:t>
            </a:r>
          </a:p>
        </p:txBody>
      </p:sp>
    </p:spTree>
    <p:extLst>
      <p:ext uri="{BB962C8B-B14F-4D97-AF65-F5344CB8AC3E}">
        <p14:creationId xmlns:p14="http://schemas.microsoft.com/office/powerpoint/2010/main" val="373144423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80ABDD3-4EB8-EA4C-A147-4D4340425272}"/>
              </a:ext>
            </a:extLst>
          </p:cNvPr>
          <p:cNvSpPr txBox="1"/>
          <p:nvPr/>
        </p:nvSpPr>
        <p:spPr>
          <a:xfrm>
            <a:off x="1952532" y="1543868"/>
            <a:ext cx="5238935" cy="37702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900" dirty="0">
                <a:latin typeface="Consolas" panose="020B0609020204030204" pitchFamily="49" charset="0"/>
                <a:cs typeface="Consolas" panose="020B0609020204030204" pitchFamily="49" charset="0"/>
              </a:rPr>
              <a:t>%&gt;%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4A4035-4255-1144-B47D-72A7936088D8}"/>
              </a:ext>
            </a:extLst>
          </p:cNvPr>
          <p:cNvSpPr txBox="1"/>
          <p:nvPr/>
        </p:nvSpPr>
        <p:spPr>
          <a:xfrm>
            <a:off x="3211690" y="1313035"/>
            <a:ext cx="27206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venir Book" panose="02000503020000020003" pitchFamily="2" charset="0"/>
              </a:rPr>
              <a:t>Solution: the pipe!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893CB0-5084-D04F-8BB4-4C36BDCEB565}"/>
              </a:ext>
            </a:extLst>
          </p:cNvPr>
          <p:cNvSpPr txBox="1"/>
          <p:nvPr/>
        </p:nvSpPr>
        <p:spPr>
          <a:xfrm>
            <a:off x="401625" y="6100996"/>
            <a:ext cx="83407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 }   [ ]   [[ ]]   &lt;-   =   ( )   ,   " "   ' '</a:t>
            </a:r>
          </a:p>
        </p:txBody>
      </p:sp>
    </p:spTree>
    <p:extLst>
      <p:ext uri="{BB962C8B-B14F-4D97-AF65-F5344CB8AC3E}">
        <p14:creationId xmlns:p14="http://schemas.microsoft.com/office/powerpoint/2010/main" val="121811994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80ABDD3-4EB8-EA4C-A147-4D4340425272}"/>
              </a:ext>
            </a:extLst>
          </p:cNvPr>
          <p:cNvSpPr txBox="1"/>
          <p:nvPr/>
        </p:nvSpPr>
        <p:spPr>
          <a:xfrm>
            <a:off x="1952532" y="1543868"/>
            <a:ext cx="5238935" cy="37702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900" dirty="0">
                <a:latin typeface="Consolas" panose="020B0609020204030204" pitchFamily="49" charset="0"/>
                <a:cs typeface="Consolas" panose="020B0609020204030204" pitchFamily="49" charset="0"/>
              </a:rPr>
              <a:t>%&gt;%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4A4035-4255-1144-B47D-72A7936088D8}"/>
              </a:ext>
            </a:extLst>
          </p:cNvPr>
          <p:cNvSpPr txBox="1"/>
          <p:nvPr/>
        </p:nvSpPr>
        <p:spPr>
          <a:xfrm>
            <a:off x="3211690" y="1313035"/>
            <a:ext cx="27206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venir Book" panose="02000503020000020003" pitchFamily="2" charset="0"/>
              </a:rPr>
              <a:t>Solution: the pipe!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893CB0-5084-D04F-8BB4-4C36BDCEB565}"/>
              </a:ext>
            </a:extLst>
          </p:cNvPr>
          <p:cNvSpPr txBox="1"/>
          <p:nvPr/>
        </p:nvSpPr>
        <p:spPr>
          <a:xfrm>
            <a:off x="401625" y="6100996"/>
            <a:ext cx="83407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 }   [ ]   [[ ]]   &lt;-   =   ( )   ,   " "   ' '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A73679-A138-5942-B2A5-9D9CE69245B7}"/>
              </a:ext>
            </a:extLst>
          </p:cNvPr>
          <p:cNvSpPr txBox="1"/>
          <p:nvPr/>
        </p:nvSpPr>
        <p:spPr>
          <a:xfrm>
            <a:off x="401625" y="366623"/>
            <a:ext cx="31983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Avenir Book" panose="02000503020000020003" pitchFamily="2" charset="0"/>
              </a:rPr>
              <a:t>Read: “then”</a:t>
            </a:r>
          </a:p>
        </p:txBody>
      </p:sp>
    </p:spTree>
    <p:extLst>
      <p:ext uri="{BB962C8B-B14F-4D97-AF65-F5344CB8AC3E}">
        <p14:creationId xmlns:p14="http://schemas.microsoft.com/office/powerpoint/2010/main" val="33124305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88FEF06-E285-664C-870A-28E7230202CE}"/>
              </a:ext>
            </a:extLst>
          </p:cNvPr>
          <p:cNvSpPr/>
          <p:nvPr/>
        </p:nvSpPr>
        <p:spPr>
          <a:xfrm>
            <a:off x="304800" y="2736502"/>
            <a:ext cx="857097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 sz="40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84611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F0C1735-D750-134E-AB4C-BDFDD1E9BEA6}"/>
              </a:ext>
            </a:extLst>
          </p:cNvPr>
          <p:cNvSpPr/>
          <p:nvPr/>
        </p:nvSpPr>
        <p:spPr>
          <a:xfrm>
            <a:off x="0" y="0"/>
            <a:ext cx="9144000" cy="169068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C34917F-B753-4445-A8FB-4366F0C59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pPr lvl="0"/>
            <a:r>
              <a:rPr lang="en-GB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introduce(    )</a:t>
            </a:r>
            <a:endParaRPr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3" name="Picture 2" descr="A person standing in front of a flower&#10;&#10;Description automatically generated">
            <a:extLst>
              <a:ext uri="{FF2B5EF4-FFF2-40B4-BE49-F238E27FC236}">
                <a16:creationId xmlns:a16="http://schemas.microsoft.com/office/drawing/2014/main" id="{84388FDE-0C39-A74B-9476-874675027C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4345" y="426380"/>
            <a:ext cx="1207976" cy="1207976"/>
          </a:xfrm>
          <a:prstGeom prst="ellipse">
            <a:avLst/>
          </a:prstGeom>
        </p:spPr>
      </p:pic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08F145FA-07F1-AA44-B933-FAA3145B98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183130"/>
            <a:ext cx="7886700" cy="3993833"/>
          </a:xfrm>
        </p:spPr>
        <p:txBody>
          <a:bodyPr>
            <a:noAutofit/>
          </a:bodyPr>
          <a:lstStyle/>
          <a:p>
            <a:pPr lvl="1">
              <a:lnSpc>
                <a:spcPct val="100000"/>
              </a:lnSpc>
            </a:pPr>
            <a:r>
              <a:rPr lang="en-US" sz="2800" dirty="0">
                <a:latin typeface="Avenir Book" panose="02000503020000020003" pitchFamily="2" charset="0"/>
              </a:rPr>
              <a:t>BSc + Hons here at UCT</a:t>
            </a:r>
          </a:p>
          <a:p>
            <a:pPr lvl="1">
              <a:lnSpc>
                <a:spcPct val="100000"/>
              </a:lnSpc>
            </a:pPr>
            <a:endParaRPr lang="en-US" sz="2800" dirty="0">
              <a:latin typeface="Avenir Book" panose="02000503020000020003" pitchFamily="2" charset="0"/>
            </a:endParaRPr>
          </a:p>
          <a:p>
            <a:pPr lvl="1">
              <a:lnSpc>
                <a:spcPct val="100000"/>
              </a:lnSpc>
            </a:pPr>
            <a:r>
              <a:rPr lang="en-US" sz="2800" dirty="0">
                <a:latin typeface="Avenir Book" panose="02000503020000020003" pitchFamily="2" charset="0"/>
              </a:rPr>
              <a:t>Ecology &amp; evolution</a:t>
            </a:r>
          </a:p>
          <a:p>
            <a:pPr lvl="1">
              <a:lnSpc>
                <a:spcPct val="100000"/>
              </a:lnSpc>
            </a:pPr>
            <a:r>
              <a:rPr lang="en-US" sz="2800" dirty="0">
                <a:latin typeface="Avenir Book" panose="02000503020000020003" pitchFamily="2" charset="0"/>
              </a:rPr>
              <a:t>(Mostly plant) comparative biology</a:t>
            </a:r>
          </a:p>
          <a:p>
            <a:pPr lvl="1">
              <a:lnSpc>
                <a:spcPct val="100000"/>
              </a:lnSpc>
            </a:pPr>
            <a:r>
              <a:rPr lang="en-US" sz="2800" dirty="0">
                <a:latin typeface="Avenir Book" panose="02000503020000020003" pitchFamily="2" charset="0"/>
              </a:rPr>
              <a:t>Biogeography</a:t>
            </a:r>
          </a:p>
        </p:txBody>
      </p:sp>
    </p:spTree>
    <p:extLst>
      <p:ext uri="{BB962C8B-B14F-4D97-AF65-F5344CB8AC3E}">
        <p14:creationId xmlns:p14="http://schemas.microsoft.com/office/powerpoint/2010/main" val="68766533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88FEF06-E285-664C-870A-28E7230202CE}"/>
              </a:ext>
            </a:extLst>
          </p:cNvPr>
          <p:cNvSpPr/>
          <p:nvPr/>
        </p:nvSpPr>
        <p:spPr>
          <a:xfrm>
            <a:off x="304800" y="2736502"/>
            <a:ext cx="857097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sort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4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1:10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 sz="40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40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002974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88FEF06-E285-664C-870A-28E7230202CE}"/>
              </a:ext>
            </a:extLst>
          </p:cNvPr>
          <p:cNvSpPr/>
          <p:nvPr/>
        </p:nvSpPr>
        <p:spPr>
          <a:xfrm>
            <a:off x="304800" y="2736502"/>
            <a:ext cx="857097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sort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4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1:10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 sz="40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40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%&gt;% </a:t>
            </a:r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endParaRPr lang="en-US" sz="40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283169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88FEF06-E285-664C-870A-28E7230202CE}"/>
              </a:ext>
            </a:extLst>
          </p:cNvPr>
          <p:cNvSpPr/>
          <p:nvPr/>
        </p:nvSpPr>
        <p:spPr>
          <a:xfrm>
            <a:off x="304800" y="2736502"/>
            <a:ext cx="8570976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sort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4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1:10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 sz="40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40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%&gt;% </a:t>
            </a:r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     </a:t>
            </a:r>
            <a:r>
              <a:rPr lang="en-US" sz="4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1:10 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%&gt;% </a:t>
            </a:r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sort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endParaRPr lang="en-US" sz="40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40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757062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88FEF06-E285-664C-870A-28E7230202CE}"/>
              </a:ext>
            </a:extLst>
          </p:cNvPr>
          <p:cNvSpPr/>
          <p:nvPr/>
        </p:nvSpPr>
        <p:spPr>
          <a:xfrm>
            <a:off x="304800" y="2736502"/>
            <a:ext cx="857097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y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t.test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28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28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 sz="28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8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606791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88FEF06-E285-664C-870A-28E7230202CE}"/>
              </a:ext>
            </a:extLst>
          </p:cNvPr>
          <p:cNvSpPr/>
          <p:nvPr/>
        </p:nvSpPr>
        <p:spPr>
          <a:xfrm>
            <a:off x="304800" y="2736502"/>
            <a:ext cx="8570976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y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t.test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28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28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 sz="28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8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%&gt;% 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    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28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%&gt;%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t.test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28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 sz="28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791496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D200628-F156-474D-B06A-AFE97C0D00B7}"/>
              </a:ext>
            </a:extLst>
          </p:cNvPr>
          <p:cNvSpPr/>
          <p:nvPr/>
        </p:nvSpPr>
        <p:spPr>
          <a:xfrm>
            <a:off x="106441" y="2090172"/>
            <a:ext cx="8931117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read.csv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"my-</a:t>
            </a:r>
            <a:r>
              <a:rPr lang="en-US" sz="28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data.csv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sz="28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endParaRPr lang="en-US" sz="28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arg1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"something"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),</a:t>
            </a:r>
          </a:p>
          <a:p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another.thing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"blah"</a:t>
            </a:r>
          </a:p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),</a:t>
            </a: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a.setting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</a:p>
          <a:p>
            <a:r>
              <a:rPr lang="en-US" sz="2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sz="2800" dirty="0">
              <a:solidFill>
                <a:schemeClr val="accent3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2A1BAB8-BF5B-494A-A08E-D384B15BAD6F}"/>
              </a:ext>
            </a:extLst>
          </p:cNvPr>
          <p:cNvSpPr txBox="1"/>
          <p:nvPr/>
        </p:nvSpPr>
        <p:spPr>
          <a:xfrm>
            <a:off x="6490741" y="385996"/>
            <a:ext cx="2313454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600" dirty="0"/>
              <a:t>😐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CE2B249-EEA1-3242-9584-CE427EB2773C}"/>
              </a:ext>
            </a:extLst>
          </p:cNvPr>
          <p:cNvSpPr/>
          <p:nvPr/>
        </p:nvSpPr>
        <p:spPr>
          <a:xfrm rot="1157885">
            <a:off x="3777989" y="3740003"/>
            <a:ext cx="60428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&lt;- 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a.column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==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"cough"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]</a:t>
            </a:r>
          </a:p>
        </p:txBody>
      </p:sp>
    </p:spTree>
    <p:extLst>
      <p:ext uri="{BB962C8B-B14F-4D97-AF65-F5344CB8AC3E}">
        <p14:creationId xmlns:p14="http://schemas.microsoft.com/office/powerpoint/2010/main" val="268550800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88FEF06-E285-664C-870A-28E7230202CE}"/>
              </a:ext>
            </a:extLst>
          </p:cNvPr>
          <p:cNvSpPr/>
          <p:nvPr/>
        </p:nvSpPr>
        <p:spPr>
          <a:xfrm>
            <a:off x="2926080" y="1536174"/>
            <a:ext cx="329184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)))</a:t>
            </a:r>
          </a:p>
        </p:txBody>
      </p:sp>
    </p:spTree>
    <p:extLst>
      <p:ext uri="{BB962C8B-B14F-4D97-AF65-F5344CB8AC3E}">
        <p14:creationId xmlns:p14="http://schemas.microsoft.com/office/powerpoint/2010/main" val="323651299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88FEF06-E285-664C-870A-28E7230202CE}"/>
              </a:ext>
            </a:extLst>
          </p:cNvPr>
          <p:cNvSpPr/>
          <p:nvPr/>
        </p:nvSpPr>
        <p:spPr>
          <a:xfrm>
            <a:off x="2926080" y="1536174"/>
            <a:ext cx="329184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)))</a:t>
            </a:r>
          </a:p>
          <a:p>
            <a:endParaRPr lang="en-US" sz="4000" dirty="0">
              <a:solidFill>
                <a:schemeClr val="accent3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%&gt;%</a:t>
            </a:r>
            <a:endParaRPr lang="en-US" sz="40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675208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88FEF06-E285-664C-870A-28E7230202CE}"/>
              </a:ext>
            </a:extLst>
          </p:cNvPr>
          <p:cNvSpPr/>
          <p:nvPr/>
        </p:nvSpPr>
        <p:spPr>
          <a:xfrm>
            <a:off x="2926080" y="1536174"/>
            <a:ext cx="329184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)))</a:t>
            </a:r>
          </a:p>
          <a:p>
            <a:endParaRPr lang="en-US" sz="4000" dirty="0">
              <a:solidFill>
                <a:schemeClr val="accent3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%&gt;%</a:t>
            </a:r>
          </a:p>
          <a:p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%&gt;%</a:t>
            </a:r>
            <a:endParaRPr lang="en-US" sz="40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8395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88FEF06-E285-664C-870A-28E7230202CE}"/>
              </a:ext>
            </a:extLst>
          </p:cNvPr>
          <p:cNvSpPr/>
          <p:nvPr/>
        </p:nvSpPr>
        <p:spPr>
          <a:xfrm>
            <a:off x="2926080" y="1536174"/>
            <a:ext cx="3291840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)))</a:t>
            </a:r>
          </a:p>
          <a:p>
            <a:endParaRPr lang="en-US" sz="4000" dirty="0">
              <a:solidFill>
                <a:schemeClr val="accent3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%&gt;%</a:t>
            </a:r>
          </a:p>
          <a:p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%&gt;%</a:t>
            </a:r>
          </a:p>
          <a:p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%&gt;%</a:t>
            </a:r>
            <a:endParaRPr lang="en-US" sz="40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28384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F0C1735-D750-134E-AB4C-BDFDD1E9BEA6}"/>
              </a:ext>
            </a:extLst>
          </p:cNvPr>
          <p:cNvSpPr/>
          <p:nvPr/>
        </p:nvSpPr>
        <p:spPr>
          <a:xfrm>
            <a:off x="0" y="0"/>
            <a:ext cx="9144000" cy="169068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C34917F-B753-4445-A8FB-4366F0C59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pPr lvl="0"/>
            <a:r>
              <a:rPr lang="en-GB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introduce(    )</a:t>
            </a:r>
            <a:endParaRPr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3" name="Picture 2" descr="A person standing in front of a flower&#10;&#10;Description automatically generated">
            <a:extLst>
              <a:ext uri="{FF2B5EF4-FFF2-40B4-BE49-F238E27FC236}">
                <a16:creationId xmlns:a16="http://schemas.microsoft.com/office/drawing/2014/main" id="{84388FDE-0C39-A74B-9476-874675027C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4345" y="426380"/>
            <a:ext cx="1207976" cy="1207976"/>
          </a:xfrm>
          <a:prstGeom prst="ellipse">
            <a:avLst/>
          </a:prstGeom>
        </p:spPr>
      </p:pic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08F145FA-07F1-AA44-B933-FAA3145B98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183130"/>
            <a:ext cx="7886700" cy="3993833"/>
          </a:xfrm>
        </p:spPr>
        <p:txBody>
          <a:bodyPr>
            <a:noAutofit/>
          </a:bodyPr>
          <a:lstStyle/>
          <a:p>
            <a:pPr lvl="1">
              <a:lnSpc>
                <a:spcPct val="100000"/>
              </a:lnSpc>
            </a:pPr>
            <a:r>
              <a:rPr lang="en-US" sz="2800" dirty="0">
                <a:latin typeface="Avenir Book" panose="02000503020000020003" pitchFamily="2" charset="0"/>
              </a:rPr>
              <a:t>BSc + Hons here at UCT</a:t>
            </a:r>
          </a:p>
          <a:p>
            <a:pPr lvl="1">
              <a:lnSpc>
                <a:spcPct val="100000"/>
              </a:lnSpc>
            </a:pPr>
            <a:endParaRPr lang="en-US" sz="2800" dirty="0">
              <a:latin typeface="Avenir Book" panose="02000503020000020003" pitchFamily="2" charset="0"/>
            </a:endParaRPr>
          </a:p>
          <a:p>
            <a:pPr lvl="1">
              <a:lnSpc>
                <a:spcPct val="100000"/>
              </a:lnSpc>
            </a:pPr>
            <a:r>
              <a:rPr lang="en-US" sz="2800" dirty="0">
                <a:latin typeface="Avenir Book" panose="02000503020000020003" pitchFamily="2" charset="0"/>
              </a:rPr>
              <a:t>Ecology &amp; evolution</a:t>
            </a:r>
          </a:p>
          <a:p>
            <a:pPr lvl="1">
              <a:lnSpc>
                <a:spcPct val="100000"/>
              </a:lnSpc>
            </a:pPr>
            <a:r>
              <a:rPr lang="en-US" sz="2800" dirty="0">
                <a:latin typeface="Avenir Book" panose="02000503020000020003" pitchFamily="2" charset="0"/>
              </a:rPr>
              <a:t>(Mostly plant) comparative biology</a:t>
            </a:r>
          </a:p>
          <a:p>
            <a:pPr lvl="1">
              <a:lnSpc>
                <a:spcPct val="100000"/>
              </a:lnSpc>
            </a:pPr>
            <a:r>
              <a:rPr lang="en-US" sz="2800" dirty="0">
                <a:latin typeface="Avenir Book" panose="02000503020000020003" pitchFamily="2" charset="0"/>
              </a:rPr>
              <a:t>Biogeography</a:t>
            </a:r>
          </a:p>
          <a:p>
            <a:pPr lvl="1">
              <a:lnSpc>
                <a:spcPct val="100000"/>
              </a:lnSpc>
            </a:pPr>
            <a:endParaRPr lang="en-US" sz="2800" dirty="0">
              <a:latin typeface="Avenir Book" panose="02000503020000020003" pitchFamily="2" charset="0"/>
            </a:endParaRPr>
          </a:p>
          <a:p>
            <a:pPr lvl="1">
              <a:lnSpc>
                <a:spcPct val="100000"/>
              </a:lnSpc>
            </a:pPr>
            <a:r>
              <a:rPr lang="en-US" sz="2800" dirty="0">
                <a:latin typeface="Avenir Book" panose="02000503020000020003" pitchFamily="2" charset="0"/>
              </a:rPr>
              <a:t>Been working with R for 4½ years</a:t>
            </a:r>
          </a:p>
          <a:p>
            <a:pPr lvl="2">
              <a:lnSpc>
                <a:spcPct val="100000"/>
              </a:lnSpc>
            </a:pPr>
            <a:r>
              <a:rPr lang="en-US" sz="2400" dirty="0">
                <a:latin typeface="Avenir Book" panose="02000503020000020003" pitchFamily="2" charset="0"/>
              </a:rPr>
              <a:t>Every major project I’ve done…</a:t>
            </a:r>
            <a:endParaRPr sz="2400" dirty="0"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85725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88FEF06-E285-664C-870A-28E7230202CE}"/>
              </a:ext>
            </a:extLst>
          </p:cNvPr>
          <p:cNvSpPr/>
          <p:nvPr/>
        </p:nvSpPr>
        <p:spPr>
          <a:xfrm>
            <a:off x="2926080" y="1536174"/>
            <a:ext cx="329184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)))</a:t>
            </a:r>
          </a:p>
          <a:p>
            <a:endParaRPr lang="en-US" sz="4000" dirty="0">
              <a:solidFill>
                <a:schemeClr val="accent3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%&gt;%</a:t>
            </a:r>
          </a:p>
          <a:p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%&gt;%</a:t>
            </a:r>
          </a:p>
          <a:p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%&gt;%</a:t>
            </a:r>
          </a:p>
          <a:p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endParaRPr lang="en-US" sz="40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049661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D200628-F156-474D-B06A-AFE97C0D00B7}"/>
              </a:ext>
            </a:extLst>
          </p:cNvPr>
          <p:cNvSpPr/>
          <p:nvPr/>
        </p:nvSpPr>
        <p:spPr>
          <a:xfrm>
            <a:off x="1000521" y="1277372"/>
            <a:ext cx="7005559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read.csv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"my-</a:t>
            </a:r>
            <a:r>
              <a:rPr lang="en-US" sz="28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data.csv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sz="28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endParaRPr lang="en-US" sz="28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arg1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"something"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),</a:t>
            </a:r>
          </a:p>
          <a:p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another.thing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"blah"</a:t>
            </a:r>
          </a:p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),</a:t>
            </a: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a.setting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</a:p>
          <a:p>
            <a:r>
              <a:rPr lang="en-US" sz="2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sz="2800" dirty="0">
              <a:solidFill>
                <a:schemeClr val="accent3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11683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D200628-F156-474D-B06A-AFE97C0D00B7}"/>
              </a:ext>
            </a:extLst>
          </p:cNvPr>
          <p:cNvSpPr/>
          <p:nvPr/>
        </p:nvSpPr>
        <p:spPr>
          <a:xfrm>
            <a:off x="1000521" y="1277372"/>
            <a:ext cx="7046199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read.csv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"my-</a:t>
            </a:r>
            <a:r>
              <a:rPr lang="en-US" sz="28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data.csv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sz="28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 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%&gt;%</a:t>
            </a:r>
          </a:p>
          <a:p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arg1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"something"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%&gt;%</a:t>
            </a:r>
            <a:endParaRPr lang="en-US" sz="28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g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another.thing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"blah"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%&gt;%</a:t>
            </a: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a.setting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sz="2800" dirty="0">
              <a:solidFill>
                <a:schemeClr val="accent3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240368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D200628-F156-474D-B06A-AFE97C0D00B7}"/>
              </a:ext>
            </a:extLst>
          </p:cNvPr>
          <p:cNvSpPr/>
          <p:nvPr/>
        </p:nvSpPr>
        <p:spPr>
          <a:xfrm>
            <a:off x="1000521" y="1277372"/>
            <a:ext cx="7046199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read.csv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"my-</a:t>
            </a:r>
            <a:r>
              <a:rPr lang="en-US" sz="28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data.csv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sz="28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 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%&gt;%</a:t>
            </a:r>
          </a:p>
          <a:p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arg1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"something"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%&gt;%</a:t>
            </a:r>
            <a:endParaRPr lang="en-US" sz="28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g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another.thing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"blah"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%&gt;%</a:t>
            </a: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a.setting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sz="2800" dirty="0">
              <a:solidFill>
                <a:schemeClr val="accent3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36C315C-E5D5-7746-9E50-F2ADC2E8820F}"/>
              </a:ext>
            </a:extLst>
          </p:cNvPr>
          <p:cNvSpPr/>
          <p:nvPr/>
        </p:nvSpPr>
        <p:spPr>
          <a:xfrm rot="1157885">
            <a:off x="2843270" y="5374070"/>
            <a:ext cx="60428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&lt;- 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a.column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==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"cough"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]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D196A82-CFA6-3345-A03A-3E2DE09B8D00}"/>
              </a:ext>
            </a:extLst>
          </p:cNvPr>
          <p:cNvSpPr txBox="1"/>
          <p:nvPr/>
        </p:nvSpPr>
        <p:spPr>
          <a:xfrm rot="433261">
            <a:off x="5245546" y="4510705"/>
            <a:ext cx="19127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Avenir Book" panose="02000503020000020003" pitchFamily="2" charset="0"/>
              </a:rPr>
              <a:t>???????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83D61E-53B3-D74C-A77E-DEAA14604A4E}"/>
              </a:ext>
            </a:extLst>
          </p:cNvPr>
          <p:cNvSpPr txBox="1"/>
          <p:nvPr/>
        </p:nvSpPr>
        <p:spPr>
          <a:xfrm>
            <a:off x="1536237" y="4864648"/>
            <a:ext cx="141577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/>
              <a:t>🤭</a:t>
            </a:r>
          </a:p>
        </p:txBody>
      </p:sp>
    </p:spTree>
    <p:extLst>
      <p:ext uri="{BB962C8B-B14F-4D97-AF65-F5344CB8AC3E}">
        <p14:creationId xmlns:p14="http://schemas.microsoft.com/office/powerpoint/2010/main" val="334092444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A265994-D9C5-1049-BE62-C5BB22363EF6}"/>
              </a:ext>
            </a:extLst>
          </p:cNvPr>
          <p:cNvSpPr/>
          <p:nvPr/>
        </p:nvSpPr>
        <p:spPr>
          <a:xfrm>
            <a:off x="0" y="0"/>
            <a:ext cx="9144000" cy="169068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GB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workshop$o</a:t>
            </a:r>
            <a:r>
              <a:rPr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utline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[1:3]</a:t>
            </a:r>
            <a:endParaRPr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371BF27-E642-FD43-BCF1-3E20661C307A}"/>
              </a:ext>
            </a:extLst>
          </p:cNvPr>
          <p:cNvGrpSpPr/>
          <p:nvPr/>
        </p:nvGrpSpPr>
        <p:grpSpPr>
          <a:xfrm>
            <a:off x="601378" y="2521058"/>
            <a:ext cx="7941244" cy="2123658"/>
            <a:chOff x="634216" y="3428999"/>
            <a:chExt cx="7941244" cy="2123658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A59883A-79DA-E448-A43C-C782E7B5F389}"/>
                </a:ext>
              </a:extLst>
            </p:cNvPr>
            <p:cNvSpPr txBox="1"/>
            <p:nvPr/>
          </p:nvSpPr>
          <p:spPr>
            <a:xfrm>
              <a:off x="634216" y="3428999"/>
              <a:ext cx="2420663" cy="15081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dirty="0">
                  <a:latin typeface="Avenir Book" panose="02000503020000020003" pitchFamily="2" charset="0"/>
                </a:rPr>
                <a:t>DAY 1</a:t>
              </a:r>
              <a:endParaRPr lang="en-US" sz="2400" dirty="0">
                <a:latin typeface="Avenir Book" panose="02000503020000020003" pitchFamily="2" charset="0"/>
              </a:endParaRPr>
            </a:p>
            <a:p>
              <a:pPr algn="ctr"/>
              <a:endParaRPr lang="en-US" sz="2000" dirty="0">
                <a:latin typeface="Avenir Book" panose="02000503020000020003" pitchFamily="2" charset="0"/>
              </a:endParaRPr>
            </a:p>
            <a:p>
              <a:pPr algn="ctr"/>
              <a:r>
                <a:rPr lang="en-US" sz="2000" dirty="0">
                  <a:latin typeface="Avenir Book" panose="02000503020000020003" pitchFamily="2" charset="0"/>
                </a:rPr>
                <a:t>Tidy data principles</a:t>
              </a:r>
            </a:p>
            <a:p>
              <a:pPr algn="ctr"/>
              <a:r>
                <a:rPr lang="en-US" sz="2000" dirty="0">
                  <a:latin typeface="Avenir Book" panose="02000503020000020003" pitchFamily="2" charset="0"/>
                </a:rPr>
                <a:t>&amp; </a:t>
              </a:r>
              <a:r>
                <a:rPr lang="en-US" sz="20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tidyr</a:t>
              </a:r>
              <a:endParaRPr lang="en-US" sz="20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B4976C1-340E-8346-A881-B337B22561B5}"/>
                </a:ext>
              </a:extLst>
            </p:cNvPr>
            <p:cNvSpPr txBox="1"/>
            <p:nvPr/>
          </p:nvSpPr>
          <p:spPr>
            <a:xfrm>
              <a:off x="3411144" y="3428999"/>
              <a:ext cx="2387385" cy="15081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dirty="0">
                  <a:latin typeface="Avenir Book" panose="02000503020000020003" pitchFamily="2" charset="0"/>
                </a:rPr>
                <a:t>DAY 2</a:t>
              </a:r>
            </a:p>
            <a:p>
              <a:pPr algn="ctr"/>
              <a:endParaRPr lang="en-US" sz="2000" dirty="0">
                <a:latin typeface="Avenir Book" panose="02000503020000020003" pitchFamily="2" charset="0"/>
              </a:endParaRPr>
            </a:p>
            <a:p>
              <a:pPr algn="ctr"/>
              <a:r>
                <a:rPr lang="en-US" sz="2000" dirty="0">
                  <a:latin typeface="Avenir Book" panose="02000503020000020003" pitchFamily="2" charset="0"/>
                </a:rPr>
                <a:t>Manipulating data</a:t>
              </a:r>
            </a:p>
            <a:p>
              <a:pPr algn="ctr"/>
              <a:r>
                <a:rPr lang="en-US" sz="2000" dirty="0">
                  <a:latin typeface="Avenir Book" panose="02000503020000020003" pitchFamily="2" charset="0"/>
                </a:rPr>
                <a:t>&amp; an intro to </a:t>
              </a:r>
              <a:r>
                <a:rPr lang="en-US" sz="20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dplyr</a:t>
              </a:r>
              <a:endParaRPr lang="en-US" sz="20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80961C0-2CA1-1C4E-94D5-2A96A1F3D2FB}"/>
                </a:ext>
              </a:extLst>
            </p:cNvPr>
            <p:cNvSpPr txBox="1"/>
            <p:nvPr/>
          </p:nvSpPr>
          <p:spPr>
            <a:xfrm>
              <a:off x="6074455" y="3428999"/>
              <a:ext cx="2501005" cy="21236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dirty="0">
                  <a:latin typeface="Avenir Book" panose="02000503020000020003" pitchFamily="2" charset="0"/>
                </a:rPr>
                <a:t>DAY 3</a:t>
              </a:r>
            </a:p>
            <a:p>
              <a:pPr algn="ctr"/>
              <a:endParaRPr lang="en-US" sz="2000" dirty="0">
                <a:latin typeface="Avenir Book" panose="02000503020000020003" pitchFamily="2" charset="0"/>
              </a:endParaRPr>
            </a:p>
            <a:p>
              <a:pPr algn="ctr"/>
              <a:r>
                <a:rPr lang="en-US" sz="2000" dirty="0">
                  <a:latin typeface="Avenir Book" panose="02000503020000020003" pitchFamily="2" charset="0"/>
                </a:rPr>
                <a:t>Extending your data</a:t>
              </a:r>
            </a:p>
            <a:p>
              <a:pPr algn="ctr"/>
              <a:r>
                <a:rPr lang="en-US" sz="2000" dirty="0">
                  <a:latin typeface="Avenir Book" panose="02000503020000020003" pitchFamily="2" charset="0"/>
                </a:rPr>
                <a:t>with 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mutate()</a:t>
              </a:r>
              <a:r>
                <a:rPr lang="en-US" sz="2000" dirty="0">
                  <a:latin typeface="Avenir Book" panose="02000503020000020003" pitchFamily="2" charset="0"/>
                  <a:cs typeface="Consolas" panose="020B0609020204030204" pitchFamily="49" charset="0"/>
                </a:rPr>
                <a:t>,</a:t>
              </a:r>
            </a:p>
            <a:p>
              <a:pPr algn="ctr"/>
              <a:r>
                <a:rPr lang="en-US" sz="20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summarise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() </a:t>
              </a:r>
              <a:endParaRPr lang="en-US" sz="2000" dirty="0">
                <a:latin typeface="Avenir Book" panose="02000503020000020003" pitchFamily="2" charset="0"/>
                <a:cs typeface="Consolas" panose="020B0609020204030204" pitchFamily="49" charset="0"/>
              </a:endParaRPr>
            </a:p>
            <a:p>
              <a:pPr algn="ctr"/>
              <a:r>
                <a:rPr lang="en-US" sz="2000" dirty="0">
                  <a:latin typeface="Avenir Book" panose="02000503020000020003" pitchFamily="2" charset="0"/>
                </a:rPr>
                <a:t>&amp; friends</a:t>
              </a:r>
            </a:p>
          </p:txBody>
        </p:sp>
      </p:grpSp>
      <p:pic>
        <p:nvPicPr>
          <p:cNvPr id="13" name="Picture 12" descr="A close up of a sign&#10;&#10;Description automatically generated">
            <a:extLst>
              <a:ext uri="{FF2B5EF4-FFF2-40B4-BE49-F238E27FC236}">
                <a16:creationId xmlns:a16="http://schemas.microsoft.com/office/drawing/2014/main" id="{B4E0361D-7ED6-F44B-A404-E22E279EA7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1931" y="4336941"/>
            <a:ext cx="1860219" cy="2155933"/>
          </a:xfrm>
          <a:prstGeom prst="rect">
            <a:avLst/>
          </a:prstGeom>
        </p:spPr>
      </p:pic>
      <p:pic>
        <p:nvPicPr>
          <p:cNvPr id="15" name="Picture 14" descr="A close up of a sign&#10;&#10;Description automatically generated">
            <a:extLst>
              <a:ext uri="{FF2B5EF4-FFF2-40B4-BE49-F238E27FC236}">
                <a16:creationId xmlns:a16="http://schemas.microsoft.com/office/drawing/2014/main" id="{CF9726EF-53C5-0C4A-9A50-0C2E4DA7A1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9446" y="4336940"/>
            <a:ext cx="1860219" cy="2155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75693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A265994-D9C5-1049-BE62-C5BB22363EF6}"/>
              </a:ext>
            </a:extLst>
          </p:cNvPr>
          <p:cNvSpPr/>
          <p:nvPr/>
        </p:nvSpPr>
        <p:spPr>
          <a:xfrm>
            <a:off x="0" y="0"/>
            <a:ext cx="9144000" cy="169068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GB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workshop$o</a:t>
            </a:r>
            <a:r>
              <a:rPr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utline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[[1]]</a:t>
            </a:r>
            <a:endParaRPr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59883A-79DA-E448-A43C-C782E7B5F389}"/>
              </a:ext>
            </a:extLst>
          </p:cNvPr>
          <p:cNvSpPr txBox="1"/>
          <p:nvPr/>
        </p:nvSpPr>
        <p:spPr>
          <a:xfrm>
            <a:off x="400036" y="2836961"/>
            <a:ext cx="4666278" cy="27699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dirty="0">
                <a:latin typeface="Avenir Book" panose="02000503020000020003" pitchFamily="2" charset="0"/>
              </a:rPr>
              <a:t>DAY 1</a:t>
            </a:r>
            <a:endParaRPr lang="en-US" sz="4400" dirty="0">
              <a:latin typeface="Avenir Book" panose="02000503020000020003" pitchFamily="2" charset="0"/>
            </a:endParaRPr>
          </a:p>
          <a:p>
            <a:pPr algn="ctr"/>
            <a:endParaRPr lang="en-US" sz="4000" dirty="0">
              <a:latin typeface="Avenir Book" panose="02000503020000020003" pitchFamily="2" charset="0"/>
            </a:endParaRPr>
          </a:p>
          <a:p>
            <a:pPr algn="ctr"/>
            <a:r>
              <a:rPr lang="en-US" sz="4000" dirty="0">
                <a:latin typeface="Avenir Book" panose="02000503020000020003" pitchFamily="2" charset="0"/>
              </a:rPr>
              <a:t>Tidy data principles</a:t>
            </a:r>
          </a:p>
          <a:p>
            <a:pPr algn="ctr"/>
            <a:r>
              <a:rPr lang="en-US" sz="4000" dirty="0">
                <a:latin typeface="Avenir Book" panose="02000503020000020003" pitchFamily="2" charset="0"/>
              </a:rPr>
              <a:t>&amp; </a:t>
            </a:r>
            <a:r>
              <a:rPr lang="en-US" sz="4000" dirty="0" err="1">
                <a:latin typeface="Consolas" panose="020B0609020204030204" pitchFamily="49" charset="0"/>
                <a:cs typeface="Consolas" panose="020B0609020204030204" pitchFamily="49" charset="0"/>
              </a:rPr>
              <a:t>tidyr</a:t>
            </a:r>
            <a:endParaRPr lang="en-US" sz="4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13" name="Picture 12" descr="A close up of a sign&#10;&#10;Description automatically generated">
            <a:extLst>
              <a:ext uri="{FF2B5EF4-FFF2-40B4-BE49-F238E27FC236}">
                <a16:creationId xmlns:a16="http://schemas.microsoft.com/office/drawing/2014/main" id="{B4E0361D-7ED6-F44B-A404-E22E279EA7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4055" y="2670314"/>
            <a:ext cx="2677629" cy="3103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20508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A265994-D9C5-1049-BE62-C5BB22363EF6}"/>
              </a:ext>
            </a:extLst>
          </p:cNvPr>
          <p:cNvSpPr/>
          <p:nvPr/>
        </p:nvSpPr>
        <p:spPr>
          <a:xfrm>
            <a:off x="0" y="0"/>
            <a:ext cx="9144000" cy="169068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GB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workshop$o</a:t>
            </a:r>
            <a:r>
              <a:rPr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utline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[[1]]</a:t>
            </a:r>
            <a:endParaRPr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59883A-79DA-E448-A43C-C782E7B5F389}"/>
              </a:ext>
            </a:extLst>
          </p:cNvPr>
          <p:cNvSpPr txBox="1"/>
          <p:nvPr/>
        </p:nvSpPr>
        <p:spPr>
          <a:xfrm>
            <a:off x="400036" y="2836961"/>
            <a:ext cx="4666278" cy="27699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dirty="0">
                <a:solidFill>
                  <a:schemeClr val="accent3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rPr>
              <a:t>DAY 1</a:t>
            </a:r>
            <a:endParaRPr lang="en-US" sz="4400" dirty="0">
              <a:solidFill>
                <a:schemeClr val="accent3">
                  <a:lumMod val="60000"/>
                  <a:lumOff val="40000"/>
                </a:schemeClr>
              </a:solidFill>
              <a:latin typeface="Avenir Book" panose="02000503020000020003" pitchFamily="2" charset="0"/>
            </a:endParaRPr>
          </a:p>
          <a:p>
            <a:pPr algn="ctr"/>
            <a:endParaRPr lang="en-US" sz="4000" dirty="0">
              <a:solidFill>
                <a:schemeClr val="accent3">
                  <a:lumMod val="60000"/>
                  <a:lumOff val="40000"/>
                </a:schemeClr>
              </a:solidFill>
              <a:latin typeface="Avenir Book" panose="02000503020000020003" pitchFamily="2" charset="0"/>
            </a:endParaRPr>
          </a:p>
          <a:p>
            <a:pPr algn="ctr"/>
            <a:r>
              <a:rPr lang="en-US" sz="4000" dirty="0">
                <a:solidFill>
                  <a:schemeClr val="accent3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rPr>
              <a:t>Tidy </a:t>
            </a:r>
            <a:r>
              <a:rPr lang="en-US" sz="4000" dirty="0">
                <a:latin typeface="Avenir Book" panose="02000503020000020003" pitchFamily="2" charset="0"/>
              </a:rPr>
              <a:t>data</a:t>
            </a:r>
            <a:r>
              <a:rPr lang="en-US" sz="4000" dirty="0">
                <a:solidFill>
                  <a:schemeClr val="accent3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rPr>
              <a:t> principles</a:t>
            </a:r>
          </a:p>
          <a:p>
            <a:pPr algn="ctr"/>
            <a:r>
              <a:rPr lang="en-US" sz="4000" dirty="0">
                <a:solidFill>
                  <a:schemeClr val="accent3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rPr>
              <a:t>&amp; </a:t>
            </a:r>
            <a:r>
              <a:rPr lang="en-US" sz="40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tidyr</a:t>
            </a:r>
            <a:endParaRPr lang="en-US" sz="4000" dirty="0">
              <a:solidFill>
                <a:schemeClr val="accent3">
                  <a:lumMod val="60000"/>
                  <a:lumOff val="4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13" name="Picture 12" descr="A close up of a sign&#10;&#10;Description automatically generated">
            <a:extLst>
              <a:ext uri="{FF2B5EF4-FFF2-40B4-BE49-F238E27FC236}">
                <a16:creationId xmlns:a16="http://schemas.microsoft.com/office/drawing/2014/main" id="{B4E0361D-7ED6-F44B-A404-E22E279EA7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4055" y="2670314"/>
            <a:ext cx="2677629" cy="310328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E755755-723D-E54B-A5B3-818D08C0690E}"/>
              </a:ext>
            </a:extLst>
          </p:cNvPr>
          <p:cNvSpPr/>
          <p:nvPr/>
        </p:nvSpPr>
        <p:spPr>
          <a:xfrm>
            <a:off x="5066314" y="2670314"/>
            <a:ext cx="4077686" cy="3324086"/>
          </a:xfrm>
          <a:prstGeom prst="rect">
            <a:avLst/>
          </a:prstGeom>
          <a:solidFill>
            <a:srgbClr val="FFFFFF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744958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8A697-A9CE-3E4F-B7F5-E324F718E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venir Book" panose="02000503020000020003" pitchFamily="2" charset="0"/>
                <a:cs typeface="Consolas" panose="020B0609020204030204" pitchFamily="49" charset="0"/>
              </a:rPr>
              <a:t>A motivating example…</a:t>
            </a:r>
          </a:p>
        </p:txBody>
      </p:sp>
    </p:spTree>
    <p:extLst>
      <p:ext uri="{BB962C8B-B14F-4D97-AF65-F5344CB8AC3E}">
        <p14:creationId xmlns:p14="http://schemas.microsoft.com/office/powerpoint/2010/main" val="326963565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457198" y="5975824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rPr sz="2400" dirty="0">
                <a:latin typeface="Avenir Book" panose="02000503020000020003" pitchFamily="2" charset="0"/>
                <a:cs typeface="Consolas" panose="020B0609020204030204" pitchFamily="49" charset="0"/>
              </a:rPr>
              <a:t>An example data-collection scenario in biology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C3B6034-75CF-E645-BD8D-9C57B8578C89}"/>
              </a:ext>
            </a:extLst>
          </p:cNvPr>
          <p:cNvGrpSpPr>
            <a:grpSpLocks noChangeAspect="1"/>
          </p:cNvGrpSpPr>
          <p:nvPr/>
        </p:nvGrpSpPr>
        <p:grpSpPr>
          <a:xfrm>
            <a:off x="197998" y="374176"/>
            <a:ext cx="8748000" cy="2077423"/>
            <a:chOff x="-124197" y="1808018"/>
            <a:chExt cx="9320017" cy="2213264"/>
          </a:xfrm>
        </p:grpSpPr>
        <p:pic>
          <p:nvPicPr>
            <p:cNvPr id="4" name="Picture 3" descr="A tree with a mountain in the background&#10;&#10;Description automatically generated">
              <a:extLst>
                <a:ext uri="{FF2B5EF4-FFF2-40B4-BE49-F238E27FC236}">
                  <a16:creationId xmlns:a16="http://schemas.microsoft.com/office/drawing/2014/main" id="{35FCBAF6-0111-7642-A0E1-D44D4D1EF15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24197" y="1808018"/>
              <a:ext cx="2951018" cy="2213264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2E12D65-F1D2-0A46-8C40-0C012A8C30B5}"/>
                </a:ext>
              </a:extLst>
            </p:cNvPr>
            <p:cNvSpPr txBox="1"/>
            <p:nvPr/>
          </p:nvSpPr>
          <p:spPr>
            <a:xfrm>
              <a:off x="-124197" y="3682728"/>
              <a:ext cx="107747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 err="1">
                  <a:solidFill>
                    <a:schemeClr val="bg1"/>
                  </a:solidFill>
                  <a:latin typeface="Avenir Book" panose="02000503020000020003" pitchFamily="2" charset="0"/>
                </a:rPr>
                <a:t>Kogelberg</a:t>
              </a:r>
              <a:r>
                <a:rPr lang="en-US" sz="800" dirty="0">
                  <a:solidFill>
                    <a:schemeClr val="bg1"/>
                  </a:solidFill>
                  <a:latin typeface="Avenir Book" panose="02000503020000020003" pitchFamily="2" charset="0"/>
                </a:rPr>
                <a:t> NR,</a:t>
              </a:r>
            </a:p>
            <a:p>
              <a:r>
                <a:rPr lang="en-GB" sz="800" dirty="0">
                  <a:solidFill>
                    <a:schemeClr val="bg1"/>
                  </a:solidFill>
                  <a:latin typeface="Avenir Book" panose="02000503020000020003" pitchFamily="2" charset="0"/>
                </a:rPr>
                <a:t>R. van Mazijk 2019</a:t>
              </a:r>
              <a:endParaRPr lang="en-US" sz="800" dirty="0">
                <a:solidFill>
                  <a:schemeClr val="bg1"/>
                </a:solidFill>
                <a:latin typeface="Avenir Book" panose="02000503020000020003" pitchFamily="2" charset="0"/>
              </a:endParaRPr>
            </a:p>
          </p:txBody>
        </p:sp>
        <p:pic>
          <p:nvPicPr>
            <p:cNvPr id="7" name="Picture 6" descr="A picture containing outdoor, grass, rock, mountain&#10;&#10;Description automatically generated">
              <a:extLst>
                <a:ext uri="{FF2B5EF4-FFF2-40B4-BE49-F238E27FC236}">
                  <a16:creationId xmlns:a16="http://schemas.microsoft.com/office/drawing/2014/main" id="{E6CE6C29-643E-6A48-9917-F3476B1A15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2226"/>
            <a:stretch/>
          </p:blipFill>
          <p:spPr>
            <a:xfrm>
              <a:off x="3060302" y="1808018"/>
              <a:ext cx="2951018" cy="2213264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0B7DC9F-3233-EA45-AAB8-78292A2276AE}"/>
                </a:ext>
              </a:extLst>
            </p:cNvPr>
            <p:cNvSpPr txBox="1"/>
            <p:nvPr/>
          </p:nvSpPr>
          <p:spPr>
            <a:xfrm>
              <a:off x="3060302" y="3682728"/>
              <a:ext cx="10374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800" dirty="0">
                  <a:solidFill>
                    <a:schemeClr val="bg1"/>
                  </a:solidFill>
                  <a:latin typeface="Avenir Book" panose="02000503020000020003" pitchFamily="2" charset="0"/>
                </a:rPr>
                <a:t>Observation </a:t>
              </a:r>
              <a:r>
                <a:rPr lang="en-GB" sz="800" dirty="0" err="1">
                  <a:solidFill>
                    <a:schemeClr val="bg1"/>
                  </a:solidFill>
                  <a:latin typeface="Avenir Book" panose="02000503020000020003" pitchFamily="2" charset="0"/>
                </a:rPr>
                <a:t>Pk</a:t>
              </a:r>
              <a:r>
                <a:rPr lang="en-GB" sz="800" dirty="0">
                  <a:solidFill>
                    <a:schemeClr val="bg1"/>
                  </a:solidFill>
                  <a:latin typeface="Avenir Book" panose="02000503020000020003" pitchFamily="2" charset="0"/>
                </a:rPr>
                <a:t>,</a:t>
              </a:r>
            </a:p>
            <a:p>
              <a:r>
                <a:rPr lang="en-GB" sz="800" dirty="0">
                  <a:solidFill>
                    <a:schemeClr val="bg1"/>
                  </a:solidFill>
                  <a:latin typeface="Avenir Book" panose="02000503020000020003" pitchFamily="2" charset="0"/>
                </a:rPr>
                <a:t>R. van Mazijk 2018</a:t>
              </a:r>
              <a:endParaRPr lang="en-US" sz="800" dirty="0">
                <a:solidFill>
                  <a:schemeClr val="bg1"/>
                </a:solidFill>
                <a:latin typeface="Avenir Book" panose="02000503020000020003" pitchFamily="2" charset="0"/>
              </a:endParaRPr>
            </a:p>
          </p:txBody>
        </p:sp>
        <p:pic>
          <p:nvPicPr>
            <p:cNvPr id="10" name="Picture 9" descr="A field of grass&#10;&#10;Description automatically generated">
              <a:extLst>
                <a:ext uri="{FF2B5EF4-FFF2-40B4-BE49-F238E27FC236}">
                  <a16:creationId xmlns:a16="http://schemas.microsoft.com/office/drawing/2014/main" id="{61DEDBCA-59C6-1343-8C8B-9A8F6CAD852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44801" y="1808018"/>
              <a:ext cx="2951019" cy="2213264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1CA0BB0-B11F-D641-AC3D-3E741D9B99DA}"/>
                </a:ext>
              </a:extLst>
            </p:cNvPr>
            <p:cNvSpPr txBox="1"/>
            <p:nvPr/>
          </p:nvSpPr>
          <p:spPr>
            <a:xfrm>
              <a:off x="6244801" y="3682728"/>
              <a:ext cx="177163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800" dirty="0">
                  <a:solidFill>
                    <a:schemeClr val="bg1"/>
                  </a:solidFill>
                  <a:latin typeface="Avenir Book" panose="02000503020000020003" pitchFamily="2" charset="0"/>
                </a:rPr>
                <a:t>Near Pearly Beach, Agulhas Plains,</a:t>
              </a:r>
            </a:p>
            <a:p>
              <a:r>
                <a:rPr lang="en-GB" sz="800" dirty="0">
                  <a:solidFill>
                    <a:schemeClr val="bg1"/>
                  </a:solidFill>
                  <a:latin typeface="Avenir Book" panose="02000503020000020003" pitchFamily="2" charset="0"/>
                </a:rPr>
                <a:t>R. van Mazijk 2018</a:t>
              </a:r>
              <a:endParaRPr lang="en-US" sz="800" dirty="0">
                <a:solidFill>
                  <a:schemeClr val="bg1"/>
                </a:solidFill>
                <a:latin typeface="Avenir Book" panose="02000503020000020003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4389242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457198" y="5975824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rPr sz="2400" dirty="0">
                <a:latin typeface="Avenir Book" panose="02000503020000020003" pitchFamily="2" charset="0"/>
                <a:cs typeface="Consolas" panose="020B0609020204030204" pitchFamily="49" charset="0"/>
              </a:rPr>
              <a:t>An example data-collection scenario in biology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C3B6034-75CF-E645-BD8D-9C57B8578C89}"/>
              </a:ext>
            </a:extLst>
          </p:cNvPr>
          <p:cNvGrpSpPr>
            <a:grpSpLocks noChangeAspect="1"/>
          </p:cNvGrpSpPr>
          <p:nvPr/>
        </p:nvGrpSpPr>
        <p:grpSpPr>
          <a:xfrm>
            <a:off x="197998" y="374176"/>
            <a:ext cx="8748000" cy="2077423"/>
            <a:chOff x="-124197" y="1808018"/>
            <a:chExt cx="9320017" cy="2213264"/>
          </a:xfrm>
        </p:grpSpPr>
        <p:pic>
          <p:nvPicPr>
            <p:cNvPr id="4" name="Picture 3" descr="A tree with a mountain in the background&#10;&#10;Description automatically generated">
              <a:extLst>
                <a:ext uri="{FF2B5EF4-FFF2-40B4-BE49-F238E27FC236}">
                  <a16:creationId xmlns:a16="http://schemas.microsoft.com/office/drawing/2014/main" id="{35FCBAF6-0111-7642-A0E1-D44D4D1EF15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24197" y="1808018"/>
              <a:ext cx="2951018" cy="2213264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2E12D65-F1D2-0A46-8C40-0C012A8C30B5}"/>
                </a:ext>
              </a:extLst>
            </p:cNvPr>
            <p:cNvSpPr txBox="1"/>
            <p:nvPr/>
          </p:nvSpPr>
          <p:spPr>
            <a:xfrm>
              <a:off x="-124197" y="3682728"/>
              <a:ext cx="107747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 err="1">
                  <a:solidFill>
                    <a:schemeClr val="bg1"/>
                  </a:solidFill>
                  <a:latin typeface="Avenir Book" panose="02000503020000020003" pitchFamily="2" charset="0"/>
                </a:rPr>
                <a:t>Kogelberg</a:t>
              </a:r>
              <a:r>
                <a:rPr lang="en-US" sz="800" dirty="0">
                  <a:solidFill>
                    <a:schemeClr val="bg1"/>
                  </a:solidFill>
                  <a:latin typeface="Avenir Book" panose="02000503020000020003" pitchFamily="2" charset="0"/>
                </a:rPr>
                <a:t> NR,</a:t>
              </a:r>
            </a:p>
            <a:p>
              <a:r>
                <a:rPr lang="en-GB" sz="800" dirty="0">
                  <a:solidFill>
                    <a:schemeClr val="bg1"/>
                  </a:solidFill>
                  <a:latin typeface="Avenir Book" panose="02000503020000020003" pitchFamily="2" charset="0"/>
                </a:rPr>
                <a:t>R. van Mazijk 2019</a:t>
              </a:r>
              <a:endParaRPr lang="en-US" sz="800" dirty="0">
                <a:solidFill>
                  <a:schemeClr val="bg1"/>
                </a:solidFill>
                <a:latin typeface="Avenir Book" panose="02000503020000020003" pitchFamily="2" charset="0"/>
              </a:endParaRPr>
            </a:p>
          </p:txBody>
        </p:sp>
        <p:pic>
          <p:nvPicPr>
            <p:cNvPr id="7" name="Picture 6" descr="A picture containing outdoor, grass, rock, mountain&#10;&#10;Description automatically generated">
              <a:extLst>
                <a:ext uri="{FF2B5EF4-FFF2-40B4-BE49-F238E27FC236}">
                  <a16:creationId xmlns:a16="http://schemas.microsoft.com/office/drawing/2014/main" id="{E6CE6C29-643E-6A48-9917-F3476B1A15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2226"/>
            <a:stretch/>
          </p:blipFill>
          <p:spPr>
            <a:xfrm>
              <a:off x="3060302" y="1808018"/>
              <a:ext cx="2951018" cy="2213264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0B7DC9F-3233-EA45-AAB8-78292A2276AE}"/>
                </a:ext>
              </a:extLst>
            </p:cNvPr>
            <p:cNvSpPr txBox="1"/>
            <p:nvPr/>
          </p:nvSpPr>
          <p:spPr>
            <a:xfrm>
              <a:off x="3060302" y="3682728"/>
              <a:ext cx="10374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800" dirty="0">
                  <a:solidFill>
                    <a:schemeClr val="bg1"/>
                  </a:solidFill>
                  <a:latin typeface="Avenir Book" panose="02000503020000020003" pitchFamily="2" charset="0"/>
                </a:rPr>
                <a:t>Observation </a:t>
              </a:r>
              <a:r>
                <a:rPr lang="en-GB" sz="800" dirty="0" err="1">
                  <a:solidFill>
                    <a:schemeClr val="bg1"/>
                  </a:solidFill>
                  <a:latin typeface="Avenir Book" panose="02000503020000020003" pitchFamily="2" charset="0"/>
                </a:rPr>
                <a:t>Pk</a:t>
              </a:r>
              <a:r>
                <a:rPr lang="en-GB" sz="800" dirty="0">
                  <a:solidFill>
                    <a:schemeClr val="bg1"/>
                  </a:solidFill>
                  <a:latin typeface="Avenir Book" panose="02000503020000020003" pitchFamily="2" charset="0"/>
                </a:rPr>
                <a:t>,</a:t>
              </a:r>
            </a:p>
            <a:p>
              <a:r>
                <a:rPr lang="en-GB" sz="800" dirty="0">
                  <a:solidFill>
                    <a:schemeClr val="bg1"/>
                  </a:solidFill>
                  <a:latin typeface="Avenir Book" panose="02000503020000020003" pitchFamily="2" charset="0"/>
                </a:rPr>
                <a:t>R. van Mazijk 2018</a:t>
              </a:r>
              <a:endParaRPr lang="en-US" sz="800" dirty="0">
                <a:solidFill>
                  <a:schemeClr val="bg1"/>
                </a:solidFill>
                <a:latin typeface="Avenir Book" panose="02000503020000020003" pitchFamily="2" charset="0"/>
              </a:endParaRPr>
            </a:p>
          </p:txBody>
        </p:sp>
        <p:pic>
          <p:nvPicPr>
            <p:cNvPr id="10" name="Picture 9" descr="A field of grass&#10;&#10;Description automatically generated">
              <a:extLst>
                <a:ext uri="{FF2B5EF4-FFF2-40B4-BE49-F238E27FC236}">
                  <a16:creationId xmlns:a16="http://schemas.microsoft.com/office/drawing/2014/main" id="{61DEDBCA-59C6-1343-8C8B-9A8F6CAD852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44801" y="1808018"/>
              <a:ext cx="2951019" cy="2213264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1CA0BB0-B11F-D641-AC3D-3E741D9B99DA}"/>
                </a:ext>
              </a:extLst>
            </p:cNvPr>
            <p:cNvSpPr txBox="1"/>
            <p:nvPr/>
          </p:nvSpPr>
          <p:spPr>
            <a:xfrm>
              <a:off x="6244801" y="3682728"/>
              <a:ext cx="177163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800" dirty="0">
                  <a:solidFill>
                    <a:schemeClr val="bg1"/>
                  </a:solidFill>
                  <a:latin typeface="Avenir Book" panose="02000503020000020003" pitchFamily="2" charset="0"/>
                </a:rPr>
                <a:t>Near Pearly Beach, Agulhas Plains,</a:t>
              </a:r>
            </a:p>
            <a:p>
              <a:r>
                <a:rPr lang="en-GB" sz="800" dirty="0">
                  <a:solidFill>
                    <a:schemeClr val="bg1"/>
                  </a:solidFill>
                  <a:latin typeface="Avenir Book" panose="02000503020000020003" pitchFamily="2" charset="0"/>
                </a:rPr>
                <a:t>R. van Mazijk 2018</a:t>
              </a:r>
              <a:endParaRPr lang="en-US" sz="800" dirty="0">
                <a:solidFill>
                  <a:schemeClr val="bg1"/>
                </a:solidFill>
                <a:latin typeface="Avenir Book" panose="02000503020000020003" pitchFamily="2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62C8FD9-1FD7-704C-8327-E3A7EB6CAC89}"/>
              </a:ext>
            </a:extLst>
          </p:cNvPr>
          <p:cNvGrpSpPr>
            <a:grpSpLocks noChangeAspect="1"/>
          </p:cNvGrpSpPr>
          <p:nvPr/>
        </p:nvGrpSpPr>
        <p:grpSpPr>
          <a:xfrm>
            <a:off x="197352" y="2604208"/>
            <a:ext cx="2771189" cy="1494876"/>
            <a:chOff x="0" y="1690689"/>
            <a:chExt cx="9607685" cy="5182721"/>
          </a:xfrm>
        </p:grpSpPr>
        <p:pic>
          <p:nvPicPr>
            <p:cNvPr id="13" name="Picture 12" descr="A plant in a grassy field&#10;&#10;Description automatically generated">
              <a:extLst>
                <a:ext uri="{FF2B5EF4-FFF2-40B4-BE49-F238E27FC236}">
                  <a16:creationId xmlns:a16="http://schemas.microsoft.com/office/drawing/2014/main" id="{36975CA1-BBA1-3A40-9E32-1065CC4B58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180" r="8028"/>
            <a:stretch/>
          </p:blipFill>
          <p:spPr>
            <a:xfrm>
              <a:off x="6549343" y="1705760"/>
              <a:ext cx="3058342" cy="5167650"/>
            </a:xfrm>
            <a:prstGeom prst="rect">
              <a:avLst/>
            </a:prstGeom>
          </p:spPr>
        </p:pic>
        <p:pic>
          <p:nvPicPr>
            <p:cNvPr id="14" name="Picture 13" descr="A tree in a field&#10;&#10;Description automatically generated">
              <a:extLst>
                <a:ext uri="{FF2B5EF4-FFF2-40B4-BE49-F238E27FC236}">
                  <a16:creationId xmlns:a16="http://schemas.microsoft.com/office/drawing/2014/main" id="{DB699E72-6269-AE4D-A501-253E44EE0B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335" r="6727"/>
            <a:stretch/>
          </p:blipFill>
          <p:spPr>
            <a:xfrm>
              <a:off x="3269143" y="1698056"/>
              <a:ext cx="3063869" cy="5175354"/>
            </a:xfrm>
            <a:prstGeom prst="rect">
              <a:avLst/>
            </a:prstGeom>
          </p:spPr>
        </p:pic>
        <p:pic>
          <p:nvPicPr>
            <p:cNvPr id="15" name="Picture 14" descr="A close up of a plant&#10;&#10;Description automatically generated">
              <a:extLst>
                <a:ext uri="{FF2B5EF4-FFF2-40B4-BE49-F238E27FC236}">
                  <a16:creationId xmlns:a16="http://schemas.microsoft.com/office/drawing/2014/main" id="{0EE366BD-791F-1848-8926-8F6CF83C28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1461"/>
            <a:stretch/>
          </p:blipFill>
          <p:spPr>
            <a:xfrm>
              <a:off x="0" y="1690689"/>
              <a:ext cx="3052815" cy="5182721"/>
            </a:xfrm>
            <a:prstGeom prst="rect">
              <a:avLst/>
            </a:prstGeom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DB51A9E-A631-B04E-B10F-52C7D9B49C85}"/>
              </a:ext>
            </a:extLst>
          </p:cNvPr>
          <p:cNvGrpSpPr>
            <a:grpSpLocks noChangeAspect="1"/>
          </p:cNvGrpSpPr>
          <p:nvPr/>
        </p:nvGrpSpPr>
        <p:grpSpPr>
          <a:xfrm>
            <a:off x="3186402" y="2604208"/>
            <a:ext cx="2771189" cy="1494876"/>
            <a:chOff x="0" y="1690689"/>
            <a:chExt cx="9607685" cy="5182721"/>
          </a:xfrm>
        </p:grpSpPr>
        <p:pic>
          <p:nvPicPr>
            <p:cNvPr id="18" name="Picture 17" descr="A plant in a grassy field&#10;&#10;Description automatically generated">
              <a:extLst>
                <a:ext uri="{FF2B5EF4-FFF2-40B4-BE49-F238E27FC236}">
                  <a16:creationId xmlns:a16="http://schemas.microsoft.com/office/drawing/2014/main" id="{3B850D0A-88B6-8747-A668-1AA1063665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180" r="8028"/>
            <a:stretch/>
          </p:blipFill>
          <p:spPr>
            <a:xfrm>
              <a:off x="6549343" y="1705760"/>
              <a:ext cx="3058342" cy="5167650"/>
            </a:xfrm>
            <a:prstGeom prst="rect">
              <a:avLst/>
            </a:prstGeom>
          </p:spPr>
        </p:pic>
        <p:pic>
          <p:nvPicPr>
            <p:cNvPr id="19" name="Picture 18" descr="A tree in a field&#10;&#10;Description automatically generated">
              <a:extLst>
                <a:ext uri="{FF2B5EF4-FFF2-40B4-BE49-F238E27FC236}">
                  <a16:creationId xmlns:a16="http://schemas.microsoft.com/office/drawing/2014/main" id="{C97423CC-DA9F-CB4F-A7D2-42ED979A03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335" r="6727"/>
            <a:stretch/>
          </p:blipFill>
          <p:spPr>
            <a:xfrm>
              <a:off x="3269143" y="1698056"/>
              <a:ext cx="3063869" cy="5175354"/>
            </a:xfrm>
            <a:prstGeom prst="rect">
              <a:avLst/>
            </a:prstGeom>
          </p:spPr>
        </p:pic>
        <p:pic>
          <p:nvPicPr>
            <p:cNvPr id="20" name="Picture 19" descr="A close up of a plant&#10;&#10;Description automatically generated">
              <a:extLst>
                <a:ext uri="{FF2B5EF4-FFF2-40B4-BE49-F238E27FC236}">
                  <a16:creationId xmlns:a16="http://schemas.microsoft.com/office/drawing/2014/main" id="{C61F0F2D-6E7A-5A40-9C90-F0B568CE27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1461"/>
            <a:stretch/>
          </p:blipFill>
          <p:spPr>
            <a:xfrm>
              <a:off x="0" y="1690689"/>
              <a:ext cx="3052815" cy="5182721"/>
            </a:xfrm>
            <a:prstGeom prst="rect">
              <a:avLst/>
            </a:prstGeom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DAD2675-1EBE-7D4B-85D9-019A7746D27E}"/>
              </a:ext>
            </a:extLst>
          </p:cNvPr>
          <p:cNvGrpSpPr>
            <a:grpSpLocks noChangeAspect="1"/>
          </p:cNvGrpSpPr>
          <p:nvPr/>
        </p:nvGrpSpPr>
        <p:grpSpPr>
          <a:xfrm>
            <a:off x="6176098" y="2604208"/>
            <a:ext cx="2771189" cy="1494876"/>
            <a:chOff x="0" y="1690689"/>
            <a:chExt cx="9607685" cy="5182721"/>
          </a:xfrm>
        </p:grpSpPr>
        <p:pic>
          <p:nvPicPr>
            <p:cNvPr id="22" name="Picture 21" descr="A plant in a grassy field&#10;&#10;Description automatically generated">
              <a:extLst>
                <a:ext uri="{FF2B5EF4-FFF2-40B4-BE49-F238E27FC236}">
                  <a16:creationId xmlns:a16="http://schemas.microsoft.com/office/drawing/2014/main" id="{604CBD38-3069-544A-938C-B1D539958A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180" r="8028"/>
            <a:stretch/>
          </p:blipFill>
          <p:spPr>
            <a:xfrm>
              <a:off x="6549343" y="1705760"/>
              <a:ext cx="3058342" cy="5167650"/>
            </a:xfrm>
            <a:prstGeom prst="rect">
              <a:avLst/>
            </a:prstGeom>
          </p:spPr>
        </p:pic>
        <p:pic>
          <p:nvPicPr>
            <p:cNvPr id="23" name="Picture 22" descr="A tree in a field&#10;&#10;Description automatically generated">
              <a:extLst>
                <a:ext uri="{FF2B5EF4-FFF2-40B4-BE49-F238E27FC236}">
                  <a16:creationId xmlns:a16="http://schemas.microsoft.com/office/drawing/2014/main" id="{5EB5161B-2605-FC4E-9955-DDA94B6C42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335" r="6727"/>
            <a:stretch/>
          </p:blipFill>
          <p:spPr>
            <a:xfrm>
              <a:off x="3269143" y="1698056"/>
              <a:ext cx="3063869" cy="5175354"/>
            </a:xfrm>
            <a:prstGeom prst="rect">
              <a:avLst/>
            </a:prstGeom>
          </p:spPr>
        </p:pic>
        <p:pic>
          <p:nvPicPr>
            <p:cNvPr id="24" name="Picture 23" descr="A close up of a plant&#10;&#10;Description automatically generated">
              <a:extLst>
                <a:ext uri="{FF2B5EF4-FFF2-40B4-BE49-F238E27FC236}">
                  <a16:creationId xmlns:a16="http://schemas.microsoft.com/office/drawing/2014/main" id="{364EF935-B0D9-B046-A9DF-0679991DF5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1461"/>
            <a:stretch/>
          </p:blipFill>
          <p:spPr>
            <a:xfrm>
              <a:off x="0" y="1690689"/>
              <a:ext cx="3052815" cy="51827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486133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lant in a grassy field&#10;&#10;Description automatically generated">
            <a:extLst>
              <a:ext uri="{FF2B5EF4-FFF2-40B4-BE49-F238E27FC236}">
                <a16:creationId xmlns:a16="http://schemas.microsoft.com/office/drawing/2014/main" id="{122E8EB8-A7E0-B54A-9EDC-B24A3E64504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80" r="8028"/>
          <a:stretch/>
        </p:blipFill>
        <p:spPr>
          <a:xfrm>
            <a:off x="6098409" y="1705761"/>
            <a:ext cx="3058342" cy="5167649"/>
          </a:xfrm>
          <a:prstGeom prst="rect">
            <a:avLst/>
          </a:prstGeom>
        </p:spPr>
      </p:pic>
      <p:pic>
        <p:nvPicPr>
          <p:cNvPr id="8" name="Picture 7" descr="A tree in a field&#10;&#10;Description automatically generated">
            <a:extLst>
              <a:ext uri="{FF2B5EF4-FFF2-40B4-BE49-F238E27FC236}">
                <a16:creationId xmlns:a16="http://schemas.microsoft.com/office/drawing/2014/main" id="{E3ED082B-8F6A-504C-865D-23B06BF8907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35" r="6727"/>
          <a:stretch/>
        </p:blipFill>
        <p:spPr>
          <a:xfrm>
            <a:off x="3040066" y="1698056"/>
            <a:ext cx="3063870" cy="5175354"/>
          </a:xfrm>
          <a:prstGeom prst="rect">
            <a:avLst/>
          </a:prstGeom>
        </p:spPr>
      </p:pic>
      <p:pic>
        <p:nvPicPr>
          <p:cNvPr id="10" name="Picture 9" descr="A close up of a plant&#10;&#10;Description automatically generated">
            <a:extLst>
              <a:ext uri="{FF2B5EF4-FFF2-40B4-BE49-F238E27FC236}">
                <a16:creationId xmlns:a16="http://schemas.microsoft.com/office/drawing/2014/main" id="{53537F0B-21D0-AD47-B685-960C1D16520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461"/>
          <a:stretch/>
        </p:blipFill>
        <p:spPr>
          <a:xfrm>
            <a:off x="0" y="1690689"/>
            <a:ext cx="3052815" cy="518272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F0C1735-D750-134E-AB4C-BDFDD1E9BEA6}"/>
              </a:ext>
            </a:extLst>
          </p:cNvPr>
          <p:cNvSpPr/>
          <p:nvPr/>
        </p:nvSpPr>
        <p:spPr>
          <a:xfrm>
            <a:off x="0" y="0"/>
            <a:ext cx="9144000" cy="169068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C34917F-B753-4445-A8FB-4366F0C59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pPr lvl="0"/>
            <a:r>
              <a:rPr lang="en-GB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introduce(    )</a:t>
            </a:r>
            <a:endParaRPr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3" name="Picture 2" descr="A person standing in front of a flower&#10;&#10;Description automatically generated">
            <a:extLst>
              <a:ext uri="{FF2B5EF4-FFF2-40B4-BE49-F238E27FC236}">
                <a16:creationId xmlns:a16="http://schemas.microsoft.com/office/drawing/2014/main" id="{84388FDE-0C39-A74B-9476-874675027C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4345" y="426380"/>
            <a:ext cx="1207976" cy="1207976"/>
          </a:xfrm>
          <a:prstGeom prst="ellipse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565E5D2-CCA8-4D4E-AADD-B5733337DF29}"/>
              </a:ext>
            </a:extLst>
          </p:cNvPr>
          <p:cNvSpPr/>
          <p:nvPr/>
        </p:nvSpPr>
        <p:spPr>
          <a:xfrm>
            <a:off x="6796610" y="6390958"/>
            <a:ext cx="236014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800" i="1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Avenir Book" panose="02000503020000020003" pitchFamily="2" charset="0"/>
              </a:rPr>
              <a:t>Schoenus</a:t>
            </a:r>
            <a:r>
              <a:rPr lang="en-US" sz="800" i="1" dirty="0">
                <a:solidFill>
                  <a:schemeClr val="accent5">
                    <a:lumMod val="20000"/>
                    <a:lumOff val="80000"/>
                  </a:schemeClr>
                </a:solidFill>
                <a:latin typeface="Avenir Book" panose="02000503020000020003" pitchFamily="2" charset="0"/>
              </a:rPr>
              <a:t> </a:t>
            </a:r>
            <a:r>
              <a:rPr lang="en-US" sz="800" i="1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Avenir Book" panose="02000503020000020003" pitchFamily="2" charset="0"/>
              </a:rPr>
              <a:t>compar</a:t>
            </a:r>
            <a:endParaRPr lang="en-US" sz="800" i="1" dirty="0">
              <a:solidFill>
                <a:schemeClr val="accent5">
                  <a:lumMod val="20000"/>
                  <a:lumOff val="80000"/>
                </a:schemeClr>
              </a:solidFill>
              <a:latin typeface="Avenir Book" panose="02000503020000020003" pitchFamily="2" charset="0"/>
            </a:endParaRPr>
          </a:p>
          <a:p>
            <a:pPr algn="r"/>
            <a:r>
              <a:rPr lang="en-US" sz="800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Avenir Book" panose="02000503020000020003" pitchFamily="2" charset="0"/>
              </a:rPr>
              <a:t>Silvermine</a:t>
            </a:r>
            <a:r>
              <a:rPr lang="en-US" sz="800" dirty="0">
                <a:solidFill>
                  <a:schemeClr val="accent5">
                    <a:lumMod val="20000"/>
                    <a:lumOff val="80000"/>
                  </a:schemeClr>
                </a:solidFill>
                <a:latin typeface="Avenir Book" panose="02000503020000020003" pitchFamily="2" charset="0"/>
              </a:rPr>
              <a:t>, Table </a:t>
            </a:r>
            <a:r>
              <a:rPr lang="en-US" sz="800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Avenir Book" panose="02000503020000020003" pitchFamily="2" charset="0"/>
              </a:rPr>
              <a:t>Mountatin</a:t>
            </a:r>
            <a:r>
              <a:rPr lang="en-US" sz="800" dirty="0">
                <a:solidFill>
                  <a:schemeClr val="accent5">
                    <a:lumMod val="20000"/>
                    <a:lumOff val="80000"/>
                  </a:schemeClr>
                </a:solidFill>
                <a:latin typeface="Avenir Book" panose="02000503020000020003" pitchFamily="2" charset="0"/>
              </a:rPr>
              <a:t> NP</a:t>
            </a:r>
          </a:p>
          <a:p>
            <a:pPr algn="r"/>
            <a:r>
              <a:rPr lang="en-US" sz="800" dirty="0">
                <a:solidFill>
                  <a:schemeClr val="accent5">
                    <a:lumMod val="20000"/>
                    <a:lumOff val="80000"/>
                  </a:schemeClr>
                </a:solidFill>
                <a:latin typeface="Avenir Book" panose="02000503020000020003" pitchFamily="2" charset="0"/>
              </a:rPr>
              <a:t>R. van Mazijk 2018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70A970E-867C-F34F-86D7-DEEAA4447669}"/>
              </a:ext>
            </a:extLst>
          </p:cNvPr>
          <p:cNvSpPr/>
          <p:nvPr/>
        </p:nvSpPr>
        <p:spPr>
          <a:xfrm>
            <a:off x="1782940" y="6378144"/>
            <a:ext cx="125712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800" i="1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Avenir Book" panose="02000503020000020003" pitchFamily="2" charset="0"/>
              </a:rPr>
              <a:t>Tetraria</a:t>
            </a:r>
            <a:r>
              <a:rPr lang="en-US" sz="800" i="1" dirty="0">
                <a:solidFill>
                  <a:schemeClr val="accent5">
                    <a:lumMod val="20000"/>
                    <a:lumOff val="80000"/>
                  </a:schemeClr>
                </a:solidFill>
                <a:latin typeface="Avenir Book" panose="02000503020000020003" pitchFamily="2" charset="0"/>
              </a:rPr>
              <a:t> </a:t>
            </a:r>
            <a:r>
              <a:rPr lang="en-US" sz="800" i="1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Avenir Book" panose="02000503020000020003" pitchFamily="2" charset="0"/>
              </a:rPr>
              <a:t>ustulata</a:t>
            </a:r>
            <a:endParaRPr lang="en-US" sz="800" i="1" dirty="0">
              <a:solidFill>
                <a:schemeClr val="accent5">
                  <a:lumMod val="20000"/>
                  <a:lumOff val="80000"/>
                </a:schemeClr>
              </a:solidFill>
              <a:latin typeface="Avenir Book" panose="02000503020000020003" pitchFamily="2" charset="0"/>
            </a:endParaRPr>
          </a:p>
          <a:p>
            <a:pPr algn="r"/>
            <a:r>
              <a:rPr lang="en-US" sz="800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Avenir Book" panose="02000503020000020003" pitchFamily="2" charset="0"/>
              </a:rPr>
              <a:t>Marloth</a:t>
            </a:r>
            <a:r>
              <a:rPr lang="en-US" sz="800" dirty="0">
                <a:solidFill>
                  <a:schemeClr val="accent5">
                    <a:lumMod val="20000"/>
                    <a:lumOff val="80000"/>
                  </a:schemeClr>
                </a:solidFill>
                <a:latin typeface="Avenir Book" panose="02000503020000020003" pitchFamily="2" charset="0"/>
              </a:rPr>
              <a:t> NR</a:t>
            </a:r>
          </a:p>
          <a:p>
            <a:pPr algn="r"/>
            <a:r>
              <a:rPr lang="en-US" sz="800" dirty="0">
                <a:solidFill>
                  <a:schemeClr val="accent5">
                    <a:lumMod val="20000"/>
                    <a:lumOff val="80000"/>
                  </a:schemeClr>
                </a:solidFill>
                <a:latin typeface="Avenir Book" panose="02000503020000020003" pitchFamily="2" charset="0"/>
              </a:rPr>
              <a:t>R. van Mazijk 2018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280FB5B-CE7C-E248-BB6C-F97C8FFBFBF1}"/>
              </a:ext>
            </a:extLst>
          </p:cNvPr>
          <p:cNvSpPr/>
          <p:nvPr/>
        </p:nvSpPr>
        <p:spPr>
          <a:xfrm>
            <a:off x="3732740" y="6400921"/>
            <a:ext cx="236014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800" i="1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Avenir Book" panose="02000503020000020003" pitchFamily="2" charset="0"/>
              </a:rPr>
              <a:t>Tetraria</a:t>
            </a:r>
            <a:r>
              <a:rPr lang="en-US" sz="800" i="1" dirty="0">
                <a:solidFill>
                  <a:schemeClr val="accent5">
                    <a:lumMod val="20000"/>
                    <a:lumOff val="80000"/>
                  </a:schemeClr>
                </a:solidFill>
                <a:latin typeface="Avenir Book" panose="02000503020000020003" pitchFamily="2" charset="0"/>
              </a:rPr>
              <a:t> </a:t>
            </a:r>
            <a:r>
              <a:rPr lang="en-US" sz="800" i="1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Avenir Book" panose="02000503020000020003" pitchFamily="2" charset="0"/>
              </a:rPr>
              <a:t>thermalis</a:t>
            </a:r>
            <a:endParaRPr lang="en-US" sz="800" i="1" dirty="0">
              <a:solidFill>
                <a:schemeClr val="accent5">
                  <a:lumMod val="20000"/>
                  <a:lumOff val="80000"/>
                </a:schemeClr>
              </a:solidFill>
              <a:latin typeface="Avenir Book" panose="02000503020000020003" pitchFamily="2" charset="0"/>
            </a:endParaRPr>
          </a:p>
          <a:p>
            <a:pPr algn="r"/>
            <a:r>
              <a:rPr lang="en-US" sz="800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Avenir Book" panose="02000503020000020003" pitchFamily="2" charset="0"/>
              </a:rPr>
              <a:t>Silvermine</a:t>
            </a:r>
            <a:r>
              <a:rPr lang="en-US" sz="800" dirty="0">
                <a:solidFill>
                  <a:schemeClr val="accent5">
                    <a:lumMod val="20000"/>
                    <a:lumOff val="80000"/>
                  </a:schemeClr>
                </a:solidFill>
                <a:latin typeface="Avenir Book" panose="02000503020000020003" pitchFamily="2" charset="0"/>
              </a:rPr>
              <a:t>, Table Mountain NP</a:t>
            </a:r>
          </a:p>
          <a:p>
            <a:pPr algn="r"/>
            <a:r>
              <a:rPr lang="en-US" sz="800" dirty="0">
                <a:solidFill>
                  <a:schemeClr val="accent5">
                    <a:lumMod val="20000"/>
                    <a:lumOff val="80000"/>
                  </a:schemeClr>
                </a:solidFill>
                <a:latin typeface="Avenir Book" panose="02000503020000020003" pitchFamily="2" charset="0"/>
              </a:rPr>
              <a:t>R. van Mazijk 2018</a:t>
            </a:r>
          </a:p>
        </p:txBody>
      </p:sp>
    </p:spTree>
    <p:extLst>
      <p:ext uri="{BB962C8B-B14F-4D97-AF65-F5344CB8AC3E}">
        <p14:creationId xmlns:p14="http://schemas.microsoft.com/office/powerpoint/2010/main" val="278761172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457198" y="5975824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rPr sz="2400" dirty="0">
                <a:latin typeface="Avenir Book" panose="02000503020000020003" pitchFamily="2" charset="0"/>
                <a:cs typeface="Consolas" panose="020B0609020204030204" pitchFamily="49" charset="0"/>
              </a:rPr>
              <a:t>An example data-collection scenario in biology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C3B6034-75CF-E645-BD8D-9C57B8578C89}"/>
              </a:ext>
            </a:extLst>
          </p:cNvPr>
          <p:cNvGrpSpPr>
            <a:grpSpLocks noChangeAspect="1"/>
          </p:cNvGrpSpPr>
          <p:nvPr/>
        </p:nvGrpSpPr>
        <p:grpSpPr>
          <a:xfrm>
            <a:off x="197998" y="374176"/>
            <a:ext cx="8748000" cy="2077423"/>
            <a:chOff x="-124197" y="1808018"/>
            <a:chExt cx="9320017" cy="2213264"/>
          </a:xfrm>
        </p:grpSpPr>
        <p:pic>
          <p:nvPicPr>
            <p:cNvPr id="4" name="Picture 3" descr="A tree with a mountain in the background&#10;&#10;Description automatically generated">
              <a:extLst>
                <a:ext uri="{FF2B5EF4-FFF2-40B4-BE49-F238E27FC236}">
                  <a16:creationId xmlns:a16="http://schemas.microsoft.com/office/drawing/2014/main" id="{35FCBAF6-0111-7642-A0E1-D44D4D1EF15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24197" y="1808018"/>
              <a:ext cx="2951018" cy="2213264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2E12D65-F1D2-0A46-8C40-0C012A8C30B5}"/>
                </a:ext>
              </a:extLst>
            </p:cNvPr>
            <p:cNvSpPr txBox="1"/>
            <p:nvPr/>
          </p:nvSpPr>
          <p:spPr>
            <a:xfrm>
              <a:off x="-124197" y="3682728"/>
              <a:ext cx="107747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 err="1">
                  <a:solidFill>
                    <a:schemeClr val="bg1"/>
                  </a:solidFill>
                  <a:latin typeface="Avenir Book" panose="02000503020000020003" pitchFamily="2" charset="0"/>
                </a:rPr>
                <a:t>Kogelberg</a:t>
              </a:r>
              <a:r>
                <a:rPr lang="en-US" sz="800" dirty="0">
                  <a:solidFill>
                    <a:schemeClr val="bg1"/>
                  </a:solidFill>
                  <a:latin typeface="Avenir Book" panose="02000503020000020003" pitchFamily="2" charset="0"/>
                </a:rPr>
                <a:t> NR,</a:t>
              </a:r>
            </a:p>
            <a:p>
              <a:r>
                <a:rPr lang="en-GB" sz="800" dirty="0">
                  <a:solidFill>
                    <a:schemeClr val="bg1"/>
                  </a:solidFill>
                  <a:latin typeface="Avenir Book" panose="02000503020000020003" pitchFamily="2" charset="0"/>
                </a:rPr>
                <a:t>R. van Mazijk 2019</a:t>
              </a:r>
              <a:endParaRPr lang="en-US" sz="800" dirty="0">
                <a:solidFill>
                  <a:schemeClr val="bg1"/>
                </a:solidFill>
                <a:latin typeface="Avenir Book" panose="02000503020000020003" pitchFamily="2" charset="0"/>
              </a:endParaRPr>
            </a:p>
          </p:txBody>
        </p:sp>
        <p:pic>
          <p:nvPicPr>
            <p:cNvPr id="7" name="Picture 6" descr="A picture containing outdoor, grass, rock, mountain&#10;&#10;Description automatically generated">
              <a:extLst>
                <a:ext uri="{FF2B5EF4-FFF2-40B4-BE49-F238E27FC236}">
                  <a16:creationId xmlns:a16="http://schemas.microsoft.com/office/drawing/2014/main" id="{E6CE6C29-643E-6A48-9917-F3476B1A15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2226"/>
            <a:stretch/>
          </p:blipFill>
          <p:spPr>
            <a:xfrm>
              <a:off x="3060302" y="1808018"/>
              <a:ext cx="2951018" cy="2213264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0B7DC9F-3233-EA45-AAB8-78292A2276AE}"/>
                </a:ext>
              </a:extLst>
            </p:cNvPr>
            <p:cNvSpPr txBox="1"/>
            <p:nvPr/>
          </p:nvSpPr>
          <p:spPr>
            <a:xfrm>
              <a:off x="3060302" y="3682728"/>
              <a:ext cx="10374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800" dirty="0">
                  <a:solidFill>
                    <a:schemeClr val="bg1"/>
                  </a:solidFill>
                  <a:latin typeface="Avenir Book" panose="02000503020000020003" pitchFamily="2" charset="0"/>
                </a:rPr>
                <a:t>Observation </a:t>
              </a:r>
              <a:r>
                <a:rPr lang="en-GB" sz="800" dirty="0" err="1">
                  <a:solidFill>
                    <a:schemeClr val="bg1"/>
                  </a:solidFill>
                  <a:latin typeface="Avenir Book" panose="02000503020000020003" pitchFamily="2" charset="0"/>
                </a:rPr>
                <a:t>Pk</a:t>
              </a:r>
              <a:r>
                <a:rPr lang="en-GB" sz="800" dirty="0">
                  <a:solidFill>
                    <a:schemeClr val="bg1"/>
                  </a:solidFill>
                  <a:latin typeface="Avenir Book" panose="02000503020000020003" pitchFamily="2" charset="0"/>
                </a:rPr>
                <a:t>,</a:t>
              </a:r>
            </a:p>
            <a:p>
              <a:r>
                <a:rPr lang="en-GB" sz="800" dirty="0">
                  <a:solidFill>
                    <a:schemeClr val="bg1"/>
                  </a:solidFill>
                  <a:latin typeface="Avenir Book" panose="02000503020000020003" pitchFamily="2" charset="0"/>
                </a:rPr>
                <a:t>R. van Mazijk 2018</a:t>
              </a:r>
              <a:endParaRPr lang="en-US" sz="800" dirty="0">
                <a:solidFill>
                  <a:schemeClr val="bg1"/>
                </a:solidFill>
                <a:latin typeface="Avenir Book" panose="02000503020000020003" pitchFamily="2" charset="0"/>
              </a:endParaRPr>
            </a:p>
          </p:txBody>
        </p:sp>
        <p:pic>
          <p:nvPicPr>
            <p:cNvPr id="10" name="Picture 9" descr="A field of grass&#10;&#10;Description automatically generated">
              <a:extLst>
                <a:ext uri="{FF2B5EF4-FFF2-40B4-BE49-F238E27FC236}">
                  <a16:creationId xmlns:a16="http://schemas.microsoft.com/office/drawing/2014/main" id="{61DEDBCA-59C6-1343-8C8B-9A8F6CAD852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44801" y="1808018"/>
              <a:ext cx="2951019" cy="2213264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1CA0BB0-B11F-D641-AC3D-3E741D9B99DA}"/>
                </a:ext>
              </a:extLst>
            </p:cNvPr>
            <p:cNvSpPr txBox="1"/>
            <p:nvPr/>
          </p:nvSpPr>
          <p:spPr>
            <a:xfrm>
              <a:off x="6244801" y="3682728"/>
              <a:ext cx="177163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800" dirty="0">
                  <a:solidFill>
                    <a:schemeClr val="bg1"/>
                  </a:solidFill>
                  <a:latin typeface="Avenir Book" panose="02000503020000020003" pitchFamily="2" charset="0"/>
                </a:rPr>
                <a:t>Near Pearly Beach, Agulhas Plains,</a:t>
              </a:r>
            </a:p>
            <a:p>
              <a:r>
                <a:rPr lang="en-GB" sz="800" dirty="0">
                  <a:solidFill>
                    <a:schemeClr val="bg1"/>
                  </a:solidFill>
                  <a:latin typeface="Avenir Book" panose="02000503020000020003" pitchFamily="2" charset="0"/>
                </a:rPr>
                <a:t>R. van Mazijk 2018</a:t>
              </a:r>
              <a:endParaRPr lang="en-US" sz="800" dirty="0">
                <a:solidFill>
                  <a:schemeClr val="bg1"/>
                </a:solidFill>
                <a:latin typeface="Avenir Book" panose="02000503020000020003" pitchFamily="2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62C8FD9-1FD7-704C-8327-E3A7EB6CAC89}"/>
              </a:ext>
            </a:extLst>
          </p:cNvPr>
          <p:cNvGrpSpPr>
            <a:grpSpLocks noChangeAspect="1"/>
          </p:cNvGrpSpPr>
          <p:nvPr/>
        </p:nvGrpSpPr>
        <p:grpSpPr>
          <a:xfrm>
            <a:off x="197352" y="2604208"/>
            <a:ext cx="2771189" cy="1494876"/>
            <a:chOff x="0" y="1690689"/>
            <a:chExt cx="9607685" cy="5182721"/>
          </a:xfrm>
        </p:grpSpPr>
        <p:pic>
          <p:nvPicPr>
            <p:cNvPr id="13" name="Picture 12" descr="A plant in a grassy field&#10;&#10;Description automatically generated">
              <a:extLst>
                <a:ext uri="{FF2B5EF4-FFF2-40B4-BE49-F238E27FC236}">
                  <a16:creationId xmlns:a16="http://schemas.microsoft.com/office/drawing/2014/main" id="{36975CA1-BBA1-3A40-9E32-1065CC4B58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180" r="8028"/>
            <a:stretch/>
          </p:blipFill>
          <p:spPr>
            <a:xfrm>
              <a:off x="6549343" y="1705760"/>
              <a:ext cx="3058342" cy="5167650"/>
            </a:xfrm>
            <a:prstGeom prst="rect">
              <a:avLst/>
            </a:prstGeom>
          </p:spPr>
        </p:pic>
        <p:pic>
          <p:nvPicPr>
            <p:cNvPr id="14" name="Picture 13" descr="A tree in a field&#10;&#10;Description automatically generated">
              <a:extLst>
                <a:ext uri="{FF2B5EF4-FFF2-40B4-BE49-F238E27FC236}">
                  <a16:creationId xmlns:a16="http://schemas.microsoft.com/office/drawing/2014/main" id="{DB699E72-6269-AE4D-A501-253E44EE0B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335" r="6727"/>
            <a:stretch/>
          </p:blipFill>
          <p:spPr>
            <a:xfrm>
              <a:off x="3269143" y="1698056"/>
              <a:ext cx="3063869" cy="5175354"/>
            </a:xfrm>
            <a:prstGeom prst="rect">
              <a:avLst/>
            </a:prstGeom>
          </p:spPr>
        </p:pic>
        <p:pic>
          <p:nvPicPr>
            <p:cNvPr id="15" name="Picture 14" descr="A close up of a plant&#10;&#10;Description automatically generated">
              <a:extLst>
                <a:ext uri="{FF2B5EF4-FFF2-40B4-BE49-F238E27FC236}">
                  <a16:creationId xmlns:a16="http://schemas.microsoft.com/office/drawing/2014/main" id="{0EE366BD-791F-1848-8926-8F6CF83C28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1461"/>
            <a:stretch/>
          </p:blipFill>
          <p:spPr>
            <a:xfrm>
              <a:off x="0" y="1690689"/>
              <a:ext cx="3052815" cy="5182721"/>
            </a:xfrm>
            <a:prstGeom prst="rect">
              <a:avLst/>
            </a:prstGeom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DB51A9E-A631-B04E-B10F-52C7D9B49C85}"/>
              </a:ext>
            </a:extLst>
          </p:cNvPr>
          <p:cNvGrpSpPr>
            <a:grpSpLocks noChangeAspect="1"/>
          </p:cNvGrpSpPr>
          <p:nvPr/>
        </p:nvGrpSpPr>
        <p:grpSpPr>
          <a:xfrm>
            <a:off x="3186402" y="2604208"/>
            <a:ext cx="2771189" cy="1494876"/>
            <a:chOff x="0" y="1690689"/>
            <a:chExt cx="9607685" cy="5182721"/>
          </a:xfrm>
        </p:grpSpPr>
        <p:pic>
          <p:nvPicPr>
            <p:cNvPr id="18" name="Picture 17" descr="A plant in a grassy field&#10;&#10;Description automatically generated">
              <a:extLst>
                <a:ext uri="{FF2B5EF4-FFF2-40B4-BE49-F238E27FC236}">
                  <a16:creationId xmlns:a16="http://schemas.microsoft.com/office/drawing/2014/main" id="{3B850D0A-88B6-8747-A668-1AA1063665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180" r="8028"/>
            <a:stretch/>
          </p:blipFill>
          <p:spPr>
            <a:xfrm>
              <a:off x="6549343" y="1705760"/>
              <a:ext cx="3058342" cy="5167650"/>
            </a:xfrm>
            <a:prstGeom prst="rect">
              <a:avLst/>
            </a:prstGeom>
          </p:spPr>
        </p:pic>
        <p:pic>
          <p:nvPicPr>
            <p:cNvPr id="19" name="Picture 18" descr="A tree in a field&#10;&#10;Description automatically generated">
              <a:extLst>
                <a:ext uri="{FF2B5EF4-FFF2-40B4-BE49-F238E27FC236}">
                  <a16:creationId xmlns:a16="http://schemas.microsoft.com/office/drawing/2014/main" id="{C97423CC-DA9F-CB4F-A7D2-42ED979A03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335" r="6727"/>
            <a:stretch/>
          </p:blipFill>
          <p:spPr>
            <a:xfrm>
              <a:off x="3269143" y="1698056"/>
              <a:ext cx="3063869" cy="5175354"/>
            </a:xfrm>
            <a:prstGeom prst="rect">
              <a:avLst/>
            </a:prstGeom>
          </p:spPr>
        </p:pic>
        <p:pic>
          <p:nvPicPr>
            <p:cNvPr id="20" name="Picture 19" descr="A close up of a plant&#10;&#10;Description automatically generated">
              <a:extLst>
                <a:ext uri="{FF2B5EF4-FFF2-40B4-BE49-F238E27FC236}">
                  <a16:creationId xmlns:a16="http://schemas.microsoft.com/office/drawing/2014/main" id="{C61F0F2D-6E7A-5A40-9C90-F0B568CE27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1461"/>
            <a:stretch/>
          </p:blipFill>
          <p:spPr>
            <a:xfrm>
              <a:off x="0" y="1690689"/>
              <a:ext cx="3052815" cy="5182721"/>
            </a:xfrm>
            <a:prstGeom prst="rect">
              <a:avLst/>
            </a:prstGeom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DAD2675-1EBE-7D4B-85D9-019A7746D27E}"/>
              </a:ext>
            </a:extLst>
          </p:cNvPr>
          <p:cNvGrpSpPr>
            <a:grpSpLocks noChangeAspect="1"/>
          </p:cNvGrpSpPr>
          <p:nvPr/>
        </p:nvGrpSpPr>
        <p:grpSpPr>
          <a:xfrm>
            <a:off x="6176098" y="2604208"/>
            <a:ext cx="2771189" cy="1494876"/>
            <a:chOff x="0" y="1690689"/>
            <a:chExt cx="9607685" cy="5182721"/>
          </a:xfrm>
        </p:grpSpPr>
        <p:pic>
          <p:nvPicPr>
            <p:cNvPr id="22" name="Picture 21" descr="A plant in a grassy field&#10;&#10;Description automatically generated">
              <a:extLst>
                <a:ext uri="{FF2B5EF4-FFF2-40B4-BE49-F238E27FC236}">
                  <a16:creationId xmlns:a16="http://schemas.microsoft.com/office/drawing/2014/main" id="{604CBD38-3069-544A-938C-B1D539958A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180" r="8028"/>
            <a:stretch/>
          </p:blipFill>
          <p:spPr>
            <a:xfrm>
              <a:off x="6549343" y="1705760"/>
              <a:ext cx="3058342" cy="5167650"/>
            </a:xfrm>
            <a:prstGeom prst="rect">
              <a:avLst/>
            </a:prstGeom>
          </p:spPr>
        </p:pic>
        <p:pic>
          <p:nvPicPr>
            <p:cNvPr id="23" name="Picture 22" descr="A tree in a field&#10;&#10;Description automatically generated">
              <a:extLst>
                <a:ext uri="{FF2B5EF4-FFF2-40B4-BE49-F238E27FC236}">
                  <a16:creationId xmlns:a16="http://schemas.microsoft.com/office/drawing/2014/main" id="{5EB5161B-2605-FC4E-9955-DDA94B6C42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335" r="6727"/>
            <a:stretch/>
          </p:blipFill>
          <p:spPr>
            <a:xfrm>
              <a:off x="3269143" y="1698056"/>
              <a:ext cx="3063869" cy="5175354"/>
            </a:xfrm>
            <a:prstGeom prst="rect">
              <a:avLst/>
            </a:prstGeom>
          </p:spPr>
        </p:pic>
        <p:pic>
          <p:nvPicPr>
            <p:cNvPr id="24" name="Picture 23" descr="A close up of a plant&#10;&#10;Description automatically generated">
              <a:extLst>
                <a:ext uri="{FF2B5EF4-FFF2-40B4-BE49-F238E27FC236}">
                  <a16:creationId xmlns:a16="http://schemas.microsoft.com/office/drawing/2014/main" id="{364EF935-B0D9-B046-A9DF-0679991DF5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1461"/>
            <a:stretch/>
          </p:blipFill>
          <p:spPr>
            <a:xfrm>
              <a:off x="0" y="1690689"/>
              <a:ext cx="3052815" cy="5182721"/>
            </a:xfrm>
            <a:prstGeom prst="rect">
              <a:avLst/>
            </a:prstGeom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0ABEEA15-5F17-B24D-8D1C-62F1183C9B67}"/>
              </a:ext>
            </a:extLst>
          </p:cNvPr>
          <p:cNvGrpSpPr/>
          <p:nvPr/>
        </p:nvGrpSpPr>
        <p:grpSpPr>
          <a:xfrm>
            <a:off x="180421" y="4016882"/>
            <a:ext cx="8812876" cy="914400"/>
            <a:chOff x="180421" y="4016882"/>
            <a:chExt cx="8812876" cy="914400"/>
          </a:xfrm>
        </p:grpSpPr>
        <p:pic>
          <p:nvPicPr>
            <p:cNvPr id="27" name="Graphic 26" descr="Flower without stem">
              <a:extLst>
                <a:ext uri="{FF2B5EF4-FFF2-40B4-BE49-F238E27FC236}">
                  <a16:creationId xmlns:a16="http://schemas.microsoft.com/office/drawing/2014/main" id="{D51C0A03-FC5F-6B45-A38F-5C6778F6A2E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80421" y="4016882"/>
              <a:ext cx="914400" cy="914400"/>
            </a:xfrm>
            <a:prstGeom prst="rect">
              <a:avLst/>
            </a:prstGeom>
          </p:spPr>
        </p:pic>
        <p:pic>
          <p:nvPicPr>
            <p:cNvPr id="30" name="Graphic 29" descr="Flower without stem">
              <a:extLst>
                <a:ext uri="{FF2B5EF4-FFF2-40B4-BE49-F238E27FC236}">
                  <a16:creationId xmlns:a16="http://schemas.microsoft.com/office/drawing/2014/main" id="{558CFF27-AD01-5E43-BD30-2158EABAB44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117553" y="4016882"/>
              <a:ext cx="914400" cy="914400"/>
            </a:xfrm>
            <a:prstGeom prst="rect">
              <a:avLst/>
            </a:prstGeom>
          </p:spPr>
        </p:pic>
        <p:pic>
          <p:nvPicPr>
            <p:cNvPr id="32" name="Graphic 31" descr="Flower without stem">
              <a:extLst>
                <a:ext uri="{FF2B5EF4-FFF2-40B4-BE49-F238E27FC236}">
                  <a16:creationId xmlns:a16="http://schemas.microsoft.com/office/drawing/2014/main" id="{1B14ACEF-0CD2-2B4F-8BCD-B13990CEA84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054686" y="4016882"/>
              <a:ext cx="914400" cy="914400"/>
            </a:xfrm>
            <a:prstGeom prst="rect">
              <a:avLst/>
            </a:prstGeom>
          </p:spPr>
        </p:pic>
        <p:pic>
          <p:nvPicPr>
            <p:cNvPr id="34" name="Graphic 33" descr="Flower without stem">
              <a:extLst>
                <a:ext uri="{FF2B5EF4-FFF2-40B4-BE49-F238E27FC236}">
                  <a16:creationId xmlns:a16="http://schemas.microsoft.com/office/drawing/2014/main" id="{99556C4D-D64F-5346-AE8B-03F2447A91C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152540" y="4016882"/>
              <a:ext cx="914400" cy="914400"/>
            </a:xfrm>
            <a:prstGeom prst="rect">
              <a:avLst/>
            </a:prstGeom>
          </p:spPr>
        </p:pic>
        <p:pic>
          <p:nvPicPr>
            <p:cNvPr id="36" name="Graphic 35" descr="Flower without stem">
              <a:extLst>
                <a:ext uri="{FF2B5EF4-FFF2-40B4-BE49-F238E27FC236}">
                  <a16:creationId xmlns:a16="http://schemas.microsoft.com/office/drawing/2014/main" id="{32ACFF90-654C-6D4E-85DF-E95630846EF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089672" y="4016882"/>
              <a:ext cx="914400" cy="914400"/>
            </a:xfrm>
            <a:prstGeom prst="rect">
              <a:avLst/>
            </a:prstGeom>
          </p:spPr>
        </p:pic>
        <p:pic>
          <p:nvPicPr>
            <p:cNvPr id="38" name="Graphic 37" descr="Flower without stem">
              <a:extLst>
                <a:ext uri="{FF2B5EF4-FFF2-40B4-BE49-F238E27FC236}">
                  <a16:creationId xmlns:a16="http://schemas.microsoft.com/office/drawing/2014/main" id="{9522A33F-B7CE-454F-A67B-399367F5C31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026805" y="4016882"/>
              <a:ext cx="914400" cy="914400"/>
            </a:xfrm>
            <a:prstGeom prst="rect">
              <a:avLst/>
            </a:prstGeom>
          </p:spPr>
        </p:pic>
        <p:pic>
          <p:nvPicPr>
            <p:cNvPr id="40" name="Graphic 39" descr="Flower without stem">
              <a:extLst>
                <a:ext uri="{FF2B5EF4-FFF2-40B4-BE49-F238E27FC236}">
                  <a16:creationId xmlns:a16="http://schemas.microsoft.com/office/drawing/2014/main" id="{11E30E20-2293-9846-BBF7-6613F8F25A3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204632" y="4016882"/>
              <a:ext cx="914400" cy="914400"/>
            </a:xfrm>
            <a:prstGeom prst="rect">
              <a:avLst/>
            </a:prstGeom>
          </p:spPr>
        </p:pic>
        <p:pic>
          <p:nvPicPr>
            <p:cNvPr id="42" name="Graphic 41" descr="Flower without stem">
              <a:extLst>
                <a:ext uri="{FF2B5EF4-FFF2-40B4-BE49-F238E27FC236}">
                  <a16:creationId xmlns:a16="http://schemas.microsoft.com/office/drawing/2014/main" id="{B4F95BD7-99D7-9A46-AEDB-B0CE75ACB70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141764" y="4016882"/>
              <a:ext cx="914400" cy="914400"/>
            </a:xfrm>
            <a:prstGeom prst="rect">
              <a:avLst/>
            </a:prstGeom>
          </p:spPr>
        </p:pic>
        <p:pic>
          <p:nvPicPr>
            <p:cNvPr id="44" name="Graphic 43" descr="Flower without stem">
              <a:extLst>
                <a:ext uri="{FF2B5EF4-FFF2-40B4-BE49-F238E27FC236}">
                  <a16:creationId xmlns:a16="http://schemas.microsoft.com/office/drawing/2014/main" id="{6E26B3DA-E059-E041-B238-DB8A5ED834E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8078897" y="4016882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6670236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457198" y="5975824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rPr sz="2400" dirty="0">
                <a:latin typeface="Avenir Book" panose="02000503020000020003" pitchFamily="2" charset="0"/>
                <a:cs typeface="Consolas" panose="020B0609020204030204" pitchFamily="49" charset="0"/>
              </a:rPr>
              <a:t>An example data-collection scenario in biology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C3B6034-75CF-E645-BD8D-9C57B8578C89}"/>
              </a:ext>
            </a:extLst>
          </p:cNvPr>
          <p:cNvGrpSpPr>
            <a:grpSpLocks noChangeAspect="1"/>
          </p:cNvGrpSpPr>
          <p:nvPr/>
        </p:nvGrpSpPr>
        <p:grpSpPr>
          <a:xfrm>
            <a:off x="197998" y="374176"/>
            <a:ext cx="8748000" cy="2077423"/>
            <a:chOff x="-124197" y="1808018"/>
            <a:chExt cx="9320017" cy="2213264"/>
          </a:xfrm>
        </p:grpSpPr>
        <p:pic>
          <p:nvPicPr>
            <p:cNvPr id="4" name="Picture 3" descr="A tree with a mountain in the background&#10;&#10;Description automatically generated">
              <a:extLst>
                <a:ext uri="{FF2B5EF4-FFF2-40B4-BE49-F238E27FC236}">
                  <a16:creationId xmlns:a16="http://schemas.microsoft.com/office/drawing/2014/main" id="{35FCBAF6-0111-7642-A0E1-D44D4D1EF15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24197" y="1808018"/>
              <a:ext cx="2951018" cy="2213264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2E12D65-F1D2-0A46-8C40-0C012A8C30B5}"/>
                </a:ext>
              </a:extLst>
            </p:cNvPr>
            <p:cNvSpPr txBox="1"/>
            <p:nvPr/>
          </p:nvSpPr>
          <p:spPr>
            <a:xfrm>
              <a:off x="-124197" y="3682728"/>
              <a:ext cx="107747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 err="1">
                  <a:solidFill>
                    <a:schemeClr val="bg1"/>
                  </a:solidFill>
                  <a:latin typeface="Avenir Book" panose="02000503020000020003" pitchFamily="2" charset="0"/>
                </a:rPr>
                <a:t>Kogelberg</a:t>
              </a:r>
              <a:r>
                <a:rPr lang="en-US" sz="800" dirty="0">
                  <a:solidFill>
                    <a:schemeClr val="bg1"/>
                  </a:solidFill>
                  <a:latin typeface="Avenir Book" panose="02000503020000020003" pitchFamily="2" charset="0"/>
                </a:rPr>
                <a:t> NR,</a:t>
              </a:r>
            </a:p>
            <a:p>
              <a:r>
                <a:rPr lang="en-GB" sz="800" dirty="0">
                  <a:solidFill>
                    <a:schemeClr val="bg1"/>
                  </a:solidFill>
                  <a:latin typeface="Avenir Book" panose="02000503020000020003" pitchFamily="2" charset="0"/>
                </a:rPr>
                <a:t>R. van Mazijk 2019</a:t>
              </a:r>
              <a:endParaRPr lang="en-US" sz="800" dirty="0">
                <a:solidFill>
                  <a:schemeClr val="bg1"/>
                </a:solidFill>
                <a:latin typeface="Avenir Book" panose="02000503020000020003" pitchFamily="2" charset="0"/>
              </a:endParaRPr>
            </a:p>
          </p:txBody>
        </p:sp>
        <p:pic>
          <p:nvPicPr>
            <p:cNvPr id="7" name="Picture 6" descr="A picture containing outdoor, grass, rock, mountain&#10;&#10;Description automatically generated">
              <a:extLst>
                <a:ext uri="{FF2B5EF4-FFF2-40B4-BE49-F238E27FC236}">
                  <a16:creationId xmlns:a16="http://schemas.microsoft.com/office/drawing/2014/main" id="{E6CE6C29-643E-6A48-9917-F3476B1A15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2226"/>
            <a:stretch/>
          </p:blipFill>
          <p:spPr>
            <a:xfrm>
              <a:off x="3060302" y="1808018"/>
              <a:ext cx="2951018" cy="2213264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0B7DC9F-3233-EA45-AAB8-78292A2276AE}"/>
                </a:ext>
              </a:extLst>
            </p:cNvPr>
            <p:cNvSpPr txBox="1"/>
            <p:nvPr/>
          </p:nvSpPr>
          <p:spPr>
            <a:xfrm>
              <a:off x="3060302" y="3682728"/>
              <a:ext cx="10374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800" dirty="0">
                  <a:solidFill>
                    <a:schemeClr val="bg1"/>
                  </a:solidFill>
                  <a:latin typeface="Avenir Book" panose="02000503020000020003" pitchFamily="2" charset="0"/>
                </a:rPr>
                <a:t>Observation </a:t>
              </a:r>
              <a:r>
                <a:rPr lang="en-GB" sz="800" dirty="0" err="1">
                  <a:solidFill>
                    <a:schemeClr val="bg1"/>
                  </a:solidFill>
                  <a:latin typeface="Avenir Book" panose="02000503020000020003" pitchFamily="2" charset="0"/>
                </a:rPr>
                <a:t>Pk</a:t>
              </a:r>
              <a:r>
                <a:rPr lang="en-GB" sz="800" dirty="0">
                  <a:solidFill>
                    <a:schemeClr val="bg1"/>
                  </a:solidFill>
                  <a:latin typeface="Avenir Book" panose="02000503020000020003" pitchFamily="2" charset="0"/>
                </a:rPr>
                <a:t>,</a:t>
              </a:r>
            </a:p>
            <a:p>
              <a:r>
                <a:rPr lang="en-GB" sz="800" dirty="0">
                  <a:solidFill>
                    <a:schemeClr val="bg1"/>
                  </a:solidFill>
                  <a:latin typeface="Avenir Book" panose="02000503020000020003" pitchFamily="2" charset="0"/>
                </a:rPr>
                <a:t>R. van Mazijk 2018</a:t>
              </a:r>
              <a:endParaRPr lang="en-US" sz="800" dirty="0">
                <a:solidFill>
                  <a:schemeClr val="bg1"/>
                </a:solidFill>
                <a:latin typeface="Avenir Book" panose="02000503020000020003" pitchFamily="2" charset="0"/>
              </a:endParaRPr>
            </a:p>
          </p:txBody>
        </p:sp>
        <p:pic>
          <p:nvPicPr>
            <p:cNvPr id="10" name="Picture 9" descr="A field of grass&#10;&#10;Description automatically generated">
              <a:extLst>
                <a:ext uri="{FF2B5EF4-FFF2-40B4-BE49-F238E27FC236}">
                  <a16:creationId xmlns:a16="http://schemas.microsoft.com/office/drawing/2014/main" id="{61DEDBCA-59C6-1343-8C8B-9A8F6CAD852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44801" y="1808018"/>
              <a:ext cx="2951019" cy="2213264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1CA0BB0-B11F-D641-AC3D-3E741D9B99DA}"/>
                </a:ext>
              </a:extLst>
            </p:cNvPr>
            <p:cNvSpPr txBox="1"/>
            <p:nvPr/>
          </p:nvSpPr>
          <p:spPr>
            <a:xfrm>
              <a:off x="6244801" y="3682728"/>
              <a:ext cx="177163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800" dirty="0">
                  <a:solidFill>
                    <a:schemeClr val="bg1"/>
                  </a:solidFill>
                  <a:latin typeface="Avenir Book" panose="02000503020000020003" pitchFamily="2" charset="0"/>
                </a:rPr>
                <a:t>Near Pearly Beach, Agulhas Plains,</a:t>
              </a:r>
            </a:p>
            <a:p>
              <a:r>
                <a:rPr lang="en-GB" sz="800" dirty="0">
                  <a:solidFill>
                    <a:schemeClr val="bg1"/>
                  </a:solidFill>
                  <a:latin typeface="Avenir Book" panose="02000503020000020003" pitchFamily="2" charset="0"/>
                </a:rPr>
                <a:t>R. van Mazijk 2018</a:t>
              </a:r>
              <a:endParaRPr lang="en-US" sz="800" dirty="0">
                <a:solidFill>
                  <a:schemeClr val="bg1"/>
                </a:solidFill>
                <a:latin typeface="Avenir Book" panose="02000503020000020003" pitchFamily="2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62C8FD9-1FD7-704C-8327-E3A7EB6CAC89}"/>
              </a:ext>
            </a:extLst>
          </p:cNvPr>
          <p:cNvGrpSpPr>
            <a:grpSpLocks noChangeAspect="1"/>
          </p:cNvGrpSpPr>
          <p:nvPr/>
        </p:nvGrpSpPr>
        <p:grpSpPr>
          <a:xfrm>
            <a:off x="197352" y="2604208"/>
            <a:ext cx="2771189" cy="1494876"/>
            <a:chOff x="0" y="1690689"/>
            <a:chExt cx="9607685" cy="5182721"/>
          </a:xfrm>
        </p:grpSpPr>
        <p:pic>
          <p:nvPicPr>
            <p:cNvPr id="13" name="Picture 12" descr="A plant in a grassy field&#10;&#10;Description automatically generated">
              <a:extLst>
                <a:ext uri="{FF2B5EF4-FFF2-40B4-BE49-F238E27FC236}">
                  <a16:creationId xmlns:a16="http://schemas.microsoft.com/office/drawing/2014/main" id="{36975CA1-BBA1-3A40-9E32-1065CC4B58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180" r="8028"/>
            <a:stretch/>
          </p:blipFill>
          <p:spPr>
            <a:xfrm>
              <a:off x="6549343" y="1705760"/>
              <a:ext cx="3058342" cy="5167650"/>
            </a:xfrm>
            <a:prstGeom prst="rect">
              <a:avLst/>
            </a:prstGeom>
          </p:spPr>
        </p:pic>
        <p:pic>
          <p:nvPicPr>
            <p:cNvPr id="14" name="Picture 13" descr="A tree in a field&#10;&#10;Description automatically generated">
              <a:extLst>
                <a:ext uri="{FF2B5EF4-FFF2-40B4-BE49-F238E27FC236}">
                  <a16:creationId xmlns:a16="http://schemas.microsoft.com/office/drawing/2014/main" id="{DB699E72-6269-AE4D-A501-253E44EE0B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335" r="6727"/>
            <a:stretch/>
          </p:blipFill>
          <p:spPr>
            <a:xfrm>
              <a:off x="3269143" y="1698056"/>
              <a:ext cx="3063869" cy="5175354"/>
            </a:xfrm>
            <a:prstGeom prst="rect">
              <a:avLst/>
            </a:prstGeom>
          </p:spPr>
        </p:pic>
        <p:pic>
          <p:nvPicPr>
            <p:cNvPr id="15" name="Picture 14" descr="A close up of a plant&#10;&#10;Description automatically generated">
              <a:extLst>
                <a:ext uri="{FF2B5EF4-FFF2-40B4-BE49-F238E27FC236}">
                  <a16:creationId xmlns:a16="http://schemas.microsoft.com/office/drawing/2014/main" id="{0EE366BD-791F-1848-8926-8F6CF83C28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1461"/>
            <a:stretch/>
          </p:blipFill>
          <p:spPr>
            <a:xfrm>
              <a:off x="0" y="1690689"/>
              <a:ext cx="3052815" cy="5182721"/>
            </a:xfrm>
            <a:prstGeom prst="rect">
              <a:avLst/>
            </a:prstGeom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DB51A9E-A631-B04E-B10F-52C7D9B49C85}"/>
              </a:ext>
            </a:extLst>
          </p:cNvPr>
          <p:cNvGrpSpPr>
            <a:grpSpLocks noChangeAspect="1"/>
          </p:cNvGrpSpPr>
          <p:nvPr/>
        </p:nvGrpSpPr>
        <p:grpSpPr>
          <a:xfrm>
            <a:off x="3186402" y="2604208"/>
            <a:ext cx="2771189" cy="1494876"/>
            <a:chOff x="0" y="1690689"/>
            <a:chExt cx="9607685" cy="5182721"/>
          </a:xfrm>
        </p:grpSpPr>
        <p:pic>
          <p:nvPicPr>
            <p:cNvPr id="18" name="Picture 17" descr="A plant in a grassy field&#10;&#10;Description automatically generated">
              <a:extLst>
                <a:ext uri="{FF2B5EF4-FFF2-40B4-BE49-F238E27FC236}">
                  <a16:creationId xmlns:a16="http://schemas.microsoft.com/office/drawing/2014/main" id="{3B850D0A-88B6-8747-A668-1AA1063665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180" r="8028"/>
            <a:stretch/>
          </p:blipFill>
          <p:spPr>
            <a:xfrm>
              <a:off x="6549343" y="1705760"/>
              <a:ext cx="3058342" cy="5167650"/>
            </a:xfrm>
            <a:prstGeom prst="rect">
              <a:avLst/>
            </a:prstGeom>
          </p:spPr>
        </p:pic>
        <p:pic>
          <p:nvPicPr>
            <p:cNvPr id="19" name="Picture 18" descr="A tree in a field&#10;&#10;Description automatically generated">
              <a:extLst>
                <a:ext uri="{FF2B5EF4-FFF2-40B4-BE49-F238E27FC236}">
                  <a16:creationId xmlns:a16="http://schemas.microsoft.com/office/drawing/2014/main" id="{C97423CC-DA9F-CB4F-A7D2-42ED979A03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335" r="6727"/>
            <a:stretch/>
          </p:blipFill>
          <p:spPr>
            <a:xfrm>
              <a:off x="3269143" y="1698056"/>
              <a:ext cx="3063869" cy="5175354"/>
            </a:xfrm>
            <a:prstGeom prst="rect">
              <a:avLst/>
            </a:prstGeom>
          </p:spPr>
        </p:pic>
        <p:pic>
          <p:nvPicPr>
            <p:cNvPr id="20" name="Picture 19" descr="A close up of a plant&#10;&#10;Description automatically generated">
              <a:extLst>
                <a:ext uri="{FF2B5EF4-FFF2-40B4-BE49-F238E27FC236}">
                  <a16:creationId xmlns:a16="http://schemas.microsoft.com/office/drawing/2014/main" id="{C61F0F2D-6E7A-5A40-9C90-F0B568CE27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1461"/>
            <a:stretch/>
          </p:blipFill>
          <p:spPr>
            <a:xfrm>
              <a:off x="0" y="1690689"/>
              <a:ext cx="3052815" cy="5182721"/>
            </a:xfrm>
            <a:prstGeom prst="rect">
              <a:avLst/>
            </a:prstGeom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DAD2675-1EBE-7D4B-85D9-019A7746D27E}"/>
              </a:ext>
            </a:extLst>
          </p:cNvPr>
          <p:cNvGrpSpPr>
            <a:grpSpLocks noChangeAspect="1"/>
          </p:cNvGrpSpPr>
          <p:nvPr/>
        </p:nvGrpSpPr>
        <p:grpSpPr>
          <a:xfrm>
            <a:off x="6176098" y="2604208"/>
            <a:ext cx="2771189" cy="1494876"/>
            <a:chOff x="0" y="1690689"/>
            <a:chExt cx="9607685" cy="5182721"/>
          </a:xfrm>
        </p:grpSpPr>
        <p:pic>
          <p:nvPicPr>
            <p:cNvPr id="22" name="Picture 21" descr="A plant in a grassy field&#10;&#10;Description automatically generated">
              <a:extLst>
                <a:ext uri="{FF2B5EF4-FFF2-40B4-BE49-F238E27FC236}">
                  <a16:creationId xmlns:a16="http://schemas.microsoft.com/office/drawing/2014/main" id="{604CBD38-3069-544A-938C-B1D539958A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180" r="8028"/>
            <a:stretch/>
          </p:blipFill>
          <p:spPr>
            <a:xfrm>
              <a:off x="6549343" y="1705760"/>
              <a:ext cx="3058342" cy="5167650"/>
            </a:xfrm>
            <a:prstGeom prst="rect">
              <a:avLst/>
            </a:prstGeom>
          </p:spPr>
        </p:pic>
        <p:pic>
          <p:nvPicPr>
            <p:cNvPr id="23" name="Picture 22" descr="A tree in a field&#10;&#10;Description automatically generated">
              <a:extLst>
                <a:ext uri="{FF2B5EF4-FFF2-40B4-BE49-F238E27FC236}">
                  <a16:creationId xmlns:a16="http://schemas.microsoft.com/office/drawing/2014/main" id="{5EB5161B-2605-FC4E-9955-DDA94B6C42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335" r="6727"/>
            <a:stretch/>
          </p:blipFill>
          <p:spPr>
            <a:xfrm>
              <a:off x="3269143" y="1698056"/>
              <a:ext cx="3063869" cy="5175354"/>
            </a:xfrm>
            <a:prstGeom prst="rect">
              <a:avLst/>
            </a:prstGeom>
          </p:spPr>
        </p:pic>
        <p:pic>
          <p:nvPicPr>
            <p:cNvPr id="24" name="Picture 23" descr="A close up of a plant&#10;&#10;Description automatically generated">
              <a:extLst>
                <a:ext uri="{FF2B5EF4-FFF2-40B4-BE49-F238E27FC236}">
                  <a16:creationId xmlns:a16="http://schemas.microsoft.com/office/drawing/2014/main" id="{364EF935-B0D9-B046-A9DF-0679991DF5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1461"/>
            <a:stretch/>
          </p:blipFill>
          <p:spPr>
            <a:xfrm>
              <a:off x="0" y="1690689"/>
              <a:ext cx="3052815" cy="5182721"/>
            </a:xfrm>
            <a:prstGeom prst="rect">
              <a:avLst/>
            </a:prstGeom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0ABEEA15-5F17-B24D-8D1C-62F1183C9B67}"/>
              </a:ext>
            </a:extLst>
          </p:cNvPr>
          <p:cNvGrpSpPr/>
          <p:nvPr/>
        </p:nvGrpSpPr>
        <p:grpSpPr>
          <a:xfrm>
            <a:off x="180421" y="4016882"/>
            <a:ext cx="8812876" cy="914400"/>
            <a:chOff x="180421" y="4016882"/>
            <a:chExt cx="8812876" cy="914400"/>
          </a:xfrm>
        </p:grpSpPr>
        <p:pic>
          <p:nvPicPr>
            <p:cNvPr id="27" name="Graphic 26" descr="Flower without stem">
              <a:extLst>
                <a:ext uri="{FF2B5EF4-FFF2-40B4-BE49-F238E27FC236}">
                  <a16:creationId xmlns:a16="http://schemas.microsoft.com/office/drawing/2014/main" id="{D51C0A03-FC5F-6B45-A38F-5C6778F6A2E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80421" y="4016882"/>
              <a:ext cx="914400" cy="914400"/>
            </a:xfrm>
            <a:prstGeom prst="rect">
              <a:avLst/>
            </a:prstGeom>
          </p:spPr>
        </p:pic>
        <p:pic>
          <p:nvPicPr>
            <p:cNvPr id="30" name="Graphic 29" descr="Flower without stem">
              <a:extLst>
                <a:ext uri="{FF2B5EF4-FFF2-40B4-BE49-F238E27FC236}">
                  <a16:creationId xmlns:a16="http://schemas.microsoft.com/office/drawing/2014/main" id="{558CFF27-AD01-5E43-BD30-2158EABAB44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117553" y="4016882"/>
              <a:ext cx="914400" cy="914400"/>
            </a:xfrm>
            <a:prstGeom prst="rect">
              <a:avLst/>
            </a:prstGeom>
          </p:spPr>
        </p:pic>
        <p:pic>
          <p:nvPicPr>
            <p:cNvPr id="32" name="Graphic 31" descr="Flower without stem">
              <a:extLst>
                <a:ext uri="{FF2B5EF4-FFF2-40B4-BE49-F238E27FC236}">
                  <a16:creationId xmlns:a16="http://schemas.microsoft.com/office/drawing/2014/main" id="{1B14ACEF-0CD2-2B4F-8BCD-B13990CEA84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054686" y="4016882"/>
              <a:ext cx="914400" cy="914400"/>
            </a:xfrm>
            <a:prstGeom prst="rect">
              <a:avLst/>
            </a:prstGeom>
          </p:spPr>
        </p:pic>
        <p:pic>
          <p:nvPicPr>
            <p:cNvPr id="34" name="Graphic 33" descr="Flower without stem">
              <a:extLst>
                <a:ext uri="{FF2B5EF4-FFF2-40B4-BE49-F238E27FC236}">
                  <a16:creationId xmlns:a16="http://schemas.microsoft.com/office/drawing/2014/main" id="{99556C4D-D64F-5346-AE8B-03F2447A91C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152540" y="4016882"/>
              <a:ext cx="914400" cy="914400"/>
            </a:xfrm>
            <a:prstGeom prst="rect">
              <a:avLst/>
            </a:prstGeom>
          </p:spPr>
        </p:pic>
        <p:pic>
          <p:nvPicPr>
            <p:cNvPr id="36" name="Graphic 35" descr="Flower without stem">
              <a:extLst>
                <a:ext uri="{FF2B5EF4-FFF2-40B4-BE49-F238E27FC236}">
                  <a16:creationId xmlns:a16="http://schemas.microsoft.com/office/drawing/2014/main" id="{32ACFF90-654C-6D4E-85DF-E95630846EF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089672" y="4016882"/>
              <a:ext cx="914400" cy="914400"/>
            </a:xfrm>
            <a:prstGeom prst="rect">
              <a:avLst/>
            </a:prstGeom>
          </p:spPr>
        </p:pic>
        <p:pic>
          <p:nvPicPr>
            <p:cNvPr id="38" name="Graphic 37" descr="Flower without stem">
              <a:extLst>
                <a:ext uri="{FF2B5EF4-FFF2-40B4-BE49-F238E27FC236}">
                  <a16:creationId xmlns:a16="http://schemas.microsoft.com/office/drawing/2014/main" id="{9522A33F-B7CE-454F-A67B-399367F5C31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026805" y="4016882"/>
              <a:ext cx="914400" cy="914400"/>
            </a:xfrm>
            <a:prstGeom prst="rect">
              <a:avLst/>
            </a:prstGeom>
          </p:spPr>
        </p:pic>
        <p:pic>
          <p:nvPicPr>
            <p:cNvPr id="40" name="Graphic 39" descr="Flower without stem">
              <a:extLst>
                <a:ext uri="{FF2B5EF4-FFF2-40B4-BE49-F238E27FC236}">
                  <a16:creationId xmlns:a16="http://schemas.microsoft.com/office/drawing/2014/main" id="{11E30E20-2293-9846-BBF7-6613F8F25A3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204632" y="4016882"/>
              <a:ext cx="914400" cy="914400"/>
            </a:xfrm>
            <a:prstGeom prst="rect">
              <a:avLst/>
            </a:prstGeom>
          </p:spPr>
        </p:pic>
        <p:pic>
          <p:nvPicPr>
            <p:cNvPr id="42" name="Graphic 41" descr="Flower without stem">
              <a:extLst>
                <a:ext uri="{FF2B5EF4-FFF2-40B4-BE49-F238E27FC236}">
                  <a16:creationId xmlns:a16="http://schemas.microsoft.com/office/drawing/2014/main" id="{B4F95BD7-99D7-9A46-AEDB-B0CE75ACB70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141764" y="4016882"/>
              <a:ext cx="914400" cy="914400"/>
            </a:xfrm>
            <a:prstGeom prst="rect">
              <a:avLst/>
            </a:prstGeom>
          </p:spPr>
        </p:pic>
        <p:pic>
          <p:nvPicPr>
            <p:cNvPr id="44" name="Graphic 43" descr="Flower without stem">
              <a:extLst>
                <a:ext uri="{FF2B5EF4-FFF2-40B4-BE49-F238E27FC236}">
                  <a16:creationId xmlns:a16="http://schemas.microsoft.com/office/drawing/2014/main" id="{6E26B3DA-E059-E041-B238-DB8A5ED834E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8078897" y="4016882"/>
              <a:ext cx="914400" cy="914400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F90A46B5-3669-E24A-99F6-A18F773A2080}"/>
              </a:ext>
            </a:extLst>
          </p:cNvPr>
          <p:cNvGrpSpPr/>
          <p:nvPr/>
        </p:nvGrpSpPr>
        <p:grpSpPr>
          <a:xfrm>
            <a:off x="180421" y="4931282"/>
            <a:ext cx="8812876" cy="914400"/>
            <a:chOff x="180421" y="4931282"/>
            <a:chExt cx="8812876" cy="914400"/>
          </a:xfrm>
        </p:grpSpPr>
        <p:pic>
          <p:nvPicPr>
            <p:cNvPr id="29" name="Graphic 28" descr="Unicorn">
              <a:extLst>
                <a:ext uri="{FF2B5EF4-FFF2-40B4-BE49-F238E27FC236}">
                  <a16:creationId xmlns:a16="http://schemas.microsoft.com/office/drawing/2014/main" id="{4526AD4D-432F-644C-BFE2-76FE957DA85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80421" y="4931282"/>
              <a:ext cx="914400" cy="914400"/>
            </a:xfrm>
            <a:prstGeom prst="rect">
              <a:avLst/>
            </a:prstGeom>
          </p:spPr>
        </p:pic>
        <p:pic>
          <p:nvPicPr>
            <p:cNvPr id="31" name="Graphic 30" descr="Unicorn">
              <a:extLst>
                <a:ext uri="{FF2B5EF4-FFF2-40B4-BE49-F238E27FC236}">
                  <a16:creationId xmlns:a16="http://schemas.microsoft.com/office/drawing/2014/main" id="{7043DCCC-5031-6940-B038-3C3E3763D0F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117553" y="4931282"/>
              <a:ext cx="914400" cy="914400"/>
            </a:xfrm>
            <a:prstGeom prst="rect">
              <a:avLst/>
            </a:prstGeom>
          </p:spPr>
        </p:pic>
        <p:pic>
          <p:nvPicPr>
            <p:cNvPr id="33" name="Graphic 32" descr="Unicorn">
              <a:extLst>
                <a:ext uri="{FF2B5EF4-FFF2-40B4-BE49-F238E27FC236}">
                  <a16:creationId xmlns:a16="http://schemas.microsoft.com/office/drawing/2014/main" id="{BEA41F02-7CA3-164B-921C-0F80F130C6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2054686" y="4931282"/>
              <a:ext cx="914400" cy="914400"/>
            </a:xfrm>
            <a:prstGeom prst="rect">
              <a:avLst/>
            </a:prstGeom>
          </p:spPr>
        </p:pic>
        <p:pic>
          <p:nvPicPr>
            <p:cNvPr id="35" name="Graphic 34" descr="Unicorn">
              <a:extLst>
                <a:ext uri="{FF2B5EF4-FFF2-40B4-BE49-F238E27FC236}">
                  <a16:creationId xmlns:a16="http://schemas.microsoft.com/office/drawing/2014/main" id="{DE16129D-2AA2-0144-A7AB-6B340967B1A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3152540" y="4931282"/>
              <a:ext cx="914400" cy="914400"/>
            </a:xfrm>
            <a:prstGeom prst="rect">
              <a:avLst/>
            </a:prstGeom>
          </p:spPr>
        </p:pic>
        <p:pic>
          <p:nvPicPr>
            <p:cNvPr id="37" name="Graphic 36" descr="Unicorn">
              <a:extLst>
                <a:ext uri="{FF2B5EF4-FFF2-40B4-BE49-F238E27FC236}">
                  <a16:creationId xmlns:a16="http://schemas.microsoft.com/office/drawing/2014/main" id="{9B4862E2-181B-8E48-A99B-53D6BCB4212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4089672" y="4931282"/>
              <a:ext cx="914400" cy="914400"/>
            </a:xfrm>
            <a:prstGeom prst="rect">
              <a:avLst/>
            </a:prstGeom>
          </p:spPr>
        </p:pic>
        <p:pic>
          <p:nvPicPr>
            <p:cNvPr id="39" name="Graphic 38" descr="Unicorn">
              <a:extLst>
                <a:ext uri="{FF2B5EF4-FFF2-40B4-BE49-F238E27FC236}">
                  <a16:creationId xmlns:a16="http://schemas.microsoft.com/office/drawing/2014/main" id="{0E57BFDE-03C1-F04B-A424-21659B74AF6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5026805" y="4931282"/>
              <a:ext cx="914400" cy="914400"/>
            </a:xfrm>
            <a:prstGeom prst="rect">
              <a:avLst/>
            </a:prstGeom>
          </p:spPr>
        </p:pic>
        <p:pic>
          <p:nvPicPr>
            <p:cNvPr id="41" name="Graphic 40" descr="Unicorn">
              <a:extLst>
                <a:ext uri="{FF2B5EF4-FFF2-40B4-BE49-F238E27FC236}">
                  <a16:creationId xmlns:a16="http://schemas.microsoft.com/office/drawing/2014/main" id="{B27988CB-03B9-1F40-8A0F-88D4E6962B6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204632" y="4931282"/>
              <a:ext cx="914400" cy="914400"/>
            </a:xfrm>
            <a:prstGeom prst="rect">
              <a:avLst/>
            </a:prstGeom>
          </p:spPr>
        </p:pic>
        <p:pic>
          <p:nvPicPr>
            <p:cNvPr id="43" name="Graphic 42" descr="Unicorn">
              <a:extLst>
                <a:ext uri="{FF2B5EF4-FFF2-40B4-BE49-F238E27FC236}">
                  <a16:creationId xmlns:a16="http://schemas.microsoft.com/office/drawing/2014/main" id="{94CECC05-A3A2-6349-A8D5-5063852172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141764" y="4931282"/>
              <a:ext cx="914400" cy="914400"/>
            </a:xfrm>
            <a:prstGeom prst="rect">
              <a:avLst/>
            </a:prstGeom>
          </p:spPr>
        </p:pic>
        <p:pic>
          <p:nvPicPr>
            <p:cNvPr id="45" name="Graphic 44" descr="Unicorn">
              <a:extLst>
                <a:ext uri="{FF2B5EF4-FFF2-40B4-BE49-F238E27FC236}">
                  <a16:creationId xmlns:a16="http://schemas.microsoft.com/office/drawing/2014/main" id="{8ABDB439-A5CB-434C-81FF-86770EDBAFF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8078897" y="4931282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7297855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457198" y="5975824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rPr sz="2400" dirty="0">
                <a:latin typeface="Avenir Book" panose="02000503020000020003" pitchFamily="2" charset="0"/>
                <a:cs typeface="Consolas" panose="020B0609020204030204" pitchFamily="49" charset="0"/>
              </a:rPr>
              <a:t>An example data-collection scenario in biology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C3B6034-75CF-E645-BD8D-9C57B8578C89}"/>
              </a:ext>
            </a:extLst>
          </p:cNvPr>
          <p:cNvGrpSpPr>
            <a:grpSpLocks noChangeAspect="1"/>
          </p:cNvGrpSpPr>
          <p:nvPr/>
        </p:nvGrpSpPr>
        <p:grpSpPr>
          <a:xfrm>
            <a:off x="197998" y="374176"/>
            <a:ext cx="8748000" cy="2077423"/>
            <a:chOff x="-124197" y="1808018"/>
            <a:chExt cx="9320017" cy="2213264"/>
          </a:xfrm>
        </p:grpSpPr>
        <p:pic>
          <p:nvPicPr>
            <p:cNvPr id="4" name="Picture 3" descr="A tree with a mountain in the background&#10;&#10;Description automatically generated">
              <a:extLst>
                <a:ext uri="{FF2B5EF4-FFF2-40B4-BE49-F238E27FC236}">
                  <a16:creationId xmlns:a16="http://schemas.microsoft.com/office/drawing/2014/main" id="{35FCBAF6-0111-7642-A0E1-D44D4D1EF15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24197" y="1808018"/>
              <a:ext cx="2951018" cy="2213264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2E12D65-F1D2-0A46-8C40-0C012A8C30B5}"/>
                </a:ext>
              </a:extLst>
            </p:cNvPr>
            <p:cNvSpPr txBox="1"/>
            <p:nvPr/>
          </p:nvSpPr>
          <p:spPr>
            <a:xfrm>
              <a:off x="-124197" y="3682728"/>
              <a:ext cx="107747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 err="1">
                  <a:solidFill>
                    <a:schemeClr val="bg1"/>
                  </a:solidFill>
                  <a:latin typeface="Avenir Book" panose="02000503020000020003" pitchFamily="2" charset="0"/>
                </a:rPr>
                <a:t>Kogelberg</a:t>
              </a:r>
              <a:r>
                <a:rPr lang="en-US" sz="800" dirty="0">
                  <a:solidFill>
                    <a:schemeClr val="bg1"/>
                  </a:solidFill>
                  <a:latin typeface="Avenir Book" panose="02000503020000020003" pitchFamily="2" charset="0"/>
                </a:rPr>
                <a:t> NR,</a:t>
              </a:r>
            </a:p>
            <a:p>
              <a:r>
                <a:rPr lang="en-GB" sz="800" dirty="0">
                  <a:solidFill>
                    <a:schemeClr val="bg1"/>
                  </a:solidFill>
                  <a:latin typeface="Avenir Book" panose="02000503020000020003" pitchFamily="2" charset="0"/>
                </a:rPr>
                <a:t>R. van Mazijk 2019</a:t>
              </a:r>
              <a:endParaRPr lang="en-US" sz="800" dirty="0">
                <a:solidFill>
                  <a:schemeClr val="bg1"/>
                </a:solidFill>
                <a:latin typeface="Avenir Book" panose="02000503020000020003" pitchFamily="2" charset="0"/>
              </a:endParaRPr>
            </a:p>
          </p:txBody>
        </p:sp>
        <p:pic>
          <p:nvPicPr>
            <p:cNvPr id="7" name="Picture 6" descr="A picture containing outdoor, grass, rock, mountain&#10;&#10;Description automatically generated">
              <a:extLst>
                <a:ext uri="{FF2B5EF4-FFF2-40B4-BE49-F238E27FC236}">
                  <a16:creationId xmlns:a16="http://schemas.microsoft.com/office/drawing/2014/main" id="{E6CE6C29-643E-6A48-9917-F3476B1A15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2226"/>
            <a:stretch/>
          </p:blipFill>
          <p:spPr>
            <a:xfrm>
              <a:off x="3060302" y="1808018"/>
              <a:ext cx="2951018" cy="2213264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0B7DC9F-3233-EA45-AAB8-78292A2276AE}"/>
                </a:ext>
              </a:extLst>
            </p:cNvPr>
            <p:cNvSpPr txBox="1"/>
            <p:nvPr/>
          </p:nvSpPr>
          <p:spPr>
            <a:xfrm>
              <a:off x="3060302" y="3682728"/>
              <a:ext cx="10374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800" dirty="0">
                  <a:solidFill>
                    <a:schemeClr val="bg1"/>
                  </a:solidFill>
                  <a:latin typeface="Avenir Book" panose="02000503020000020003" pitchFamily="2" charset="0"/>
                </a:rPr>
                <a:t>Observation </a:t>
              </a:r>
              <a:r>
                <a:rPr lang="en-GB" sz="800" dirty="0" err="1">
                  <a:solidFill>
                    <a:schemeClr val="bg1"/>
                  </a:solidFill>
                  <a:latin typeface="Avenir Book" panose="02000503020000020003" pitchFamily="2" charset="0"/>
                </a:rPr>
                <a:t>Pk</a:t>
              </a:r>
              <a:r>
                <a:rPr lang="en-GB" sz="800" dirty="0">
                  <a:solidFill>
                    <a:schemeClr val="bg1"/>
                  </a:solidFill>
                  <a:latin typeface="Avenir Book" panose="02000503020000020003" pitchFamily="2" charset="0"/>
                </a:rPr>
                <a:t>,</a:t>
              </a:r>
            </a:p>
            <a:p>
              <a:r>
                <a:rPr lang="en-GB" sz="800" dirty="0">
                  <a:solidFill>
                    <a:schemeClr val="bg1"/>
                  </a:solidFill>
                  <a:latin typeface="Avenir Book" panose="02000503020000020003" pitchFamily="2" charset="0"/>
                </a:rPr>
                <a:t>R. van Mazijk 2018</a:t>
              </a:r>
              <a:endParaRPr lang="en-US" sz="800" dirty="0">
                <a:solidFill>
                  <a:schemeClr val="bg1"/>
                </a:solidFill>
                <a:latin typeface="Avenir Book" panose="02000503020000020003" pitchFamily="2" charset="0"/>
              </a:endParaRPr>
            </a:p>
          </p:txBody>
        </p:sp>
        <p:pic>
          <p:nvPicPr>
            <p:cNvPr id="10" name="Picture 9" descr="A field of grass&#10;&#10;Description automatically generated">
              <a:extLst>
                <a:ext uri="{FF2B5EF4-FFF2-40B4-BE49-F238E27FC236}">
                  <a16:creationId xmlns:a16="http://schemas.microsoft.com/office/drawing/2014/main" id="{61DEDBCA-59C6-1343-8C8B-9A8F6CAD852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44801" y="1808018"/>
              <a:ext cx="2951019" cy="2213264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1CA0BB0-B11F-D641-AC3D-3E741D9B99DA}"/>
                </a:ext>
              </a:extLst>
            </p:cNvPr>
            <p:cNvSpPr txBox="1"/>
            <p:nvPr/>
          </p:nvSpPr>
          <p:spPr>
            <a:xfrm>
              <a:off x="6244801" y="3682728"/>
              <a:ext cx="177163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800" dirty="0">
                  <a:solidFill>
                    <a:schemeClr val="bg1"/>
                  </a:solidFill>
                  <a:latin typeface="Avenir Book" panose="02000503020000020003" pitchFamily="2" charset="0"/>
                </a:rPr>
                <a:t>Near Pearly Beach, Agulhas Plains,</a:t>
              </a:r>
            </a:p>
            <a:p>
              <a:r>
                <a:rPr lang="en-GB" sz="800" dirty="0">
                  <a:solidFill>
                    <a:schemeClr val="bg1"/>
                  </a:solidFill>
                  <a:latin typeface="Avenir Book" panose="02000503020000020003" pitchFamily="2" charset="0"/>
                </a:rPr>
                <a:t>R. van Mazijk 2018</a:t>
              </a:r>
              <a:endParaRPr lang="en-US" sz="800" dirty="0">
                <a:solidFill>
                  <a:schemeClr val="bg1"/>
                </a:solidFill>
                <a:latin typeface="Avenir Book" panose="02000503020000020003" pitchFamily="2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62C8FD9-1FD7-704C-8327-E3A7EB6CAC89}"/>
              </a:ext>
            </a:extLst>
          </p:cNvPr>
          <p:cNvGrpSpPr>
            <a:grpSpLocks noChangeAspect="1"/>
          </p:cNvGrpSpPr>
          <p:nvPr/>
        </p:nvGrpSpPr>
        <p:grpSpPr>
          <a:xfrm>
            <a:off x="197352" y="2604208"/>
            <a:ext cx="2771189" cy="1494876"/>
            <a:chOff x="0" y="1690689"/>
            <a:chExt cx="9607685" cy="5182721"/>
          </a:xfrm>
        </p:grpSpPr>
        <p:pic>
          <p:nvPicPr>
            <p:cNvPr id="13" name="Picture 12" descr="A plant in a grassy field&#10;&#10;Description automatically generated">
              <a:extLst>
                <a:ext uri="{FF2B5EF4-FFF2-40B4-BE49-F238E27FC236}">
                  <a16:creationId xmlns:a16="http://schemas.microsoft.com/office/drawing/2014/main" id="{36975CA1-BBA1-3A40-9E32-1065CC4B58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180" r="8028"/>
            <a:stretch/>
          </p:blipFill>
          <p:spPr>
            <a:xfrm>
              <a:off x="6549343" y="1705760"/>
              <a:ext cx="3058342" cy="5167650"/>
            </a:xfrm>
            <a:prstGeom prst="rect">
              <a:avLst/>
            </a:prstGeom>
          </p:spPr>
        </p:pic>
        <p:pic>
          <p:nvPicPr>
            <p:cNvPr id="14" name="Picture 13" descr="A tree in a field&#10;&#10;Description automatically generated">
              <a:extLst>
                <a:ext uri="{FF2B5EF4-FFF2-40B4-BE49-F238E27FC236}">
                  <a16:creationId xmlns:a16="http://schemas.microsoft.com/office/drawing/2014/main" id="{DB699E72-6269-AE4D-A501-253E44EE0B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335" r="6727"/>
            <a:stretch/>
          </p:blipFill>
          <p:spPr>
            <a:xfrm>
              <a:off x="3269143" y="1698056"/>
              <a:ext cx="3063869" cy="5175354"/>
            </a:xfrm>
            <a:prstGeom prst="rect">
              <a:avLst/>
            </a:prstGeom>
          </p:spPr>
        </p:pic>
        <p:pic>
          <p:nvPicPr>
            <p:cNvPr id="15" name="Picture 14" descr="A close up of a plant&#10;&#10;Description automatically generated">
              <a:extLst>
                <a:ext uri="{FF2B5EF4-FFF2-40B4-BE49-F238E27FC236}">
                  <a16:creationId xmlns:a16="http://schemas.microsoft.com/office/drawing/2014/main" id="{0EE366BD-791F-1848-8926-8F6CF83C28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1461"/>
            <a:stretch/>
          </p:blipFill>
          <p:spPr>
            <a:xfrm>
              <a:off x="0" y="1690689"/>
              <a:ext cx="3052815" cy="5182721"/>
            </a:xfrm>
            <a:prstGeom prst="rect">
              <a:avLst/>
            </a:prstGeom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DB51A9E-A631-B04E-B10F-52C7D9B49C85}"/>
              </a:ext>
            </a:extLst>
          </p:cNvPr>
          <p:cNvGrpSpPr>
            <a:grpSpLocks noChangeAspect="1"/>
          </p:cNvGrpSpPr>
          <p:nvPr/>
        </p:nvGrpSpPr>
        <p:grpSpPr>
          <a:xfrm>
            <a:off x="3186402" y="2604208"/>
            <a:ext cx="2771189" cy="1494876"/>
            <a:chOff x="0" y="1690689"/>
            <a:chExt cx="9607685" cy="5182721"/>
          </a:xfrm>
        </p:grpSpPr>
        <p:pic>
          <p:nvPicPr>
            <p:cNvPr id="18" name="Picture 17" descr="A plant in a grassy field&#10;&#10;Description automatically generated">
              <a:extLst>
                <a:ext uri="{FF2B5EF4-FFF2-40B4-BE49-F238E27FC236}">
                  <a16:creationId xmlns:a16="http://schemas.microsoft.com/office/drawing/2014/main" id="{3B850D0A-88B6-8747-A668-1AA1063665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180" r="8028"/>
            <a:stretch/>
          </p:blipFill>
          <p:spPr>
            <a:xfrm>
              <a:off x="6549343" y="1705760"/>
              <a:ext cx="3058342" cy="5167650"/>
            </a:xfrm>
            <a:prstGeom prst="rect">
              <a:avLst/>
            </a:prstGeom>
          </p:spPr>
        </p:pic>
        <p:pic>
          <p:nvPicPr>
            <p:cNvPr id="19" name="Picture 18" descr="A tree in a field&#10;&#10;Description automatically generated">
              <a:extLst>
                <a:ext uri="{FF2B5EF4-FFF2-40B4-BE49-F238E27FC236}">
                  <a16:creationId xmlns:a16="http://schemas.microsoft.com/office/drawing/2014/main" id="{C97423CC-DA9F-CB4F-A7D2-42ED979A03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335" r="6727"/>
            <a:stretch/>
          </p:blipFill>
          <p:spPr>
            <a:xfrm>
              <a:off x="3269143" y="1698056"/>
              <a:ext cx="3063869" cy="5175354"/>
            </a:xfrm>
            <a:prstGeom prst="rect">
              <a:avLst/>
            </a:prstGeom>
          </p:spPr>
        </p:pic>
        <p:pic>
          <p:nvPicPr>
            <p:cNvPr id="20" name="Picture 19" descr="A close up of a plant&#10;&#10;Description automatically generated">
              <a:extLst>
                <a:ext uri="{FF2B5EF4-FFF2-40B4-BE49-F238E27FC236}">
                  <a16:creationId xmlns:a16="http://schemas.microsoft.com/office/drawing/2014/main" id="{C61F0F2D-6E7A-5A40-9C90-F0B568CE27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1461"/>
            <a:stretch/>
          </p:blipFill>
          <p:spPr>
            <a:xfrm>
              <a:off x="0" y="1690689"/>
              <a:ext cx="3052815" cy="5182721"/>
            </a:xfrm>
            <a:prstGeom prst="rect">
              <a:avLst/>
            </a:prstGeom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DAD2675-1EBE-7D4B-85D9-019A7746D27E}"/>
              </a:ext>
            </a:extLst>
          </p:cNvPr>
          <p:cNvGrpSpPr>
            <a:grpSpLocks noChangeAspect="1"/>
          </p:cNvGrpSpPr>
          <p:nvPr/>
        </p:nvGrpSpPr>
        <p:grpSpPr>
          <a:xfrm>
            <a:off x="6176098" y="2604208"/>
            <a:ext cx="2771189" cy="1494876"/>
            <a:chOff x="0" y="1690689"/>
            <a:chExt cx="9607685" cy="5182721"/>
          </a:xfrm>
        </p:grpSpPr>
        <p:pic>
          <p:nvPicPr>
            <p:cNvPr id="22" name="Picture 21" descr="A plant in a grassy field&#10;&#10;Description automatically generated">
              <a:extLst>
                <a:ext uri="{FF2B5EF4-FFF2-40B4-BE49-F238E27FC236}">
                  <a16:creationId xmlns:a16="http://schemas.microsoft.com/office/drawing/2014/main" id="{604CBD38-3069-544A-938C-B1D539958A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180" r="8028"/>
            <a:stretch/>
          </p:blipFill>
          <p:spPr>
            <a:xfrm>
              <a:off x="6549343" y="1705760"/>
              <a:ext cx="3058342" cy="5167650"/>
            </a:xfrm>
            <a:prstGeom prst="rect">
              <a:avLst/>
            </a:prstGeom>
          </p:spPr>
        </p:pic>
        <p:pic>
          <p:nvPicPr>
            <p:cNvPr id="23" name="Picture 22" descr="A tree in a field&#10;&#10;Description automatically generated">
              <a:extLst>
                <a:ext uri="{FF2B5EF4-FFF2-40B4-BE49-F238E27FC236}">
                  <a16:creationId xmlns:a16="http://schemas.microsoft.com/office/drawing/2014/main" id="{5EB5161B-2605-FC4E-9955-DDA94B6C42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335" r="6727"/>
            <a:stretch/>
          </p:blipFill>
          <p:spPr>
            <a:xfrm>
              <a:off x="3269143" y="1698056"/>
              <a:ext cx="3063869" cy="5175354"/>
            </a:xfrm>
            <a:prstGeom prst="rect">
              <a:avLst/>
            </a:prstGeom>
          </p:spPr>
        </p:pic>
        <p:pic>
          <p:nvPicPr>
            <p:cNvPr id="24" name="Picture 23" descr="A close up of a plant&#10;&#10;Description automatically generated">
              <a:extLst>
                <a:ext uri="{FF2B5EF4-FFF2-40B4-BE49-F238E27FC236}">
                  <a16:creationId xmlns:a16="http://schemas.microsoft.com/office/drawing/2014/main" id="{364EF935-B0D9-B046-A9DF-0679991DF5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1461"/>
            <a:stretch/>
          </p:blipFill>
          <p:spPr>
            <a:xfrm>
              <a:off x="0" y="1690689"/>
              <a:ext cx="3052815" cy="5182721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FEB22C5-073C-2D4E-904F-74D1B0CDE14A}"/>
              </a:ext>
            </a:extLst>
          </p:cNvPr>
          <p:cNvGrpSpPr/>
          <p:nvPr/>
        </p:nvGrpSpPr>
        <p:grpSpPr>
          <a:xfrm>
            <a:off x="180421" y="4580254"/>
            <a:ext cx="8765577" cy="914400"/>
            <a:chOff x="180421" y="4580254"/>
            <a:chExt cx="8765577" cy="914400"/>
          </a:xfrm>
        </p:grpSpPr>
        <p:pic>
          <p:nvPicPr>
            <p:cNvPr id="46" name="Graphic 45" descr="List">
              <a:extLst>
                <a:ext uri="{FF2B5EF4-FFF2-40B4-BE49-F238E27FC236}">
                  <a16:creationId xmlns:a16="http://schemas.microsoft.com/office/drawing/2014/main" id="{7A487095-890F-FD44-927F-7A9C4952B38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80421" y="4580254"/>
              <a:ext cx="914400" cy="914400"/>
            </a:xfrm>
            <a:prstGeom prst="rect">
              <a:avLst/>
            </a:prstGeom>
          </p:spPr>
        </p:pic>
        <p:pic>
          <p:nvPicPr>
            <p:cNvPr id="48" name="Graphic 47" descr="List">
              <a:extLst>
                <a:ext uri="{FF2B5EF4-FFF2-40B4-BE49-F238E27FC236}">
                  <a16:creationId xmlns:a16="http://schemas.microsoft.com/office/drawing/2014/main" id="{62C4D143-B8E6-F542-9668-8032DB7CAEB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124949" y="4580254"/>
              <a:ext cx="914400" cy="914400"/>
            </a:xfrm>
            <a:prstGeom prst="rect">
              <a:avLst/>
            </a:prstGeom>
          </p:spPr>
        </p:pic>
        <p:pic>
          <p:nvPicPr>
            <p:cNvPr id="49" name="Graphic 48" descr="List">
              <a:extLst>
                <a:ext uri="{FF2B5EF4-FFF2-40B4-BE49-F238E27FC236}">
                  <a16:creationId xmlns:a16="http://schemas.microsoft.com/office/drawing/2014/main" id="{270E96C4-BD60-B540-AB16-814FAA80267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070275" y="4580254"/>
              <a:ext cx="914400" cy="914400"/>
            </a:xfrm>
            <a:prstGeom prst="rect">
              <a:avLst/>
            </a:prstGeom>
          </p:spPr>
        </p:pic>
        <p:pic>
          <p:nvPicPr>
            <p:cNvPr id="50" name="Graphic 49" descr="List">
              <a:extLst>
                <a:ext uri="{FF2B5EF4-FFF2-40B4-BE49-F238E27FC236}">
                  <a16:creationId xmlns:a16="http://schemas.microsoft.com/office/drawing/2014/main" id="{404B1033-0149-E743-9604-4DB64D993B8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152693" y="4580254"/>
              <a:ext cx="914400" cy="914400"/>
            </a:xfrm>
            <a:prstGeom prst="rect">
              <a:avLst/>
            </a:prstGeom>
          </p:spPr>
        </p:pic>
        <p:pic>
          <p:nvPicPr>
            <p:cNvPr id="51" name="Graphic 50" descr="List">
              <a:extLst>
                <a:ext uri="{FF2B5EF4-FFF2-40B4-BE49-F238E27FC236}">
                  <a16:creationId xmlns:a16="http://schemas.microsoft.com/office/drawing/2014/main" id="{CC9A6724-BF39-7B43-A825-63774656B30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097221" y="4580254"/>
              <a:ext cx="914400" cy="914400"/>
            </a:xfrm>
            <a:prstGeom prst="rect">
              <a:avLst/>
            </a:prstGeom>
          </p:spPr>
        </p:pic>
        <p:pic>
          <p:nvPicPr>
            <p:cNvPr id="52" name="Graphic 51" descr="List">
              <a:extLst>
                <a:ext uri="{FF2B5EF4-FFF2-40B4-BE49-F238E27FC236}">
                  <a16:creationId xmlns:a16="http://schemas.microsoft.com/office/drawing/2014/main" id="{10F76EB5-31F5-6245-B3EA-56D76DF25F5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042547" y="4580254"/>
              <a:ext cx="914400" cy="914400"/>
            </a:xfrm>
            <a:prstGeom prst="rect">
              <a:avLst/>
            </a:prstGeom>
          </p:spPr>
        </p:pic>
        <p:pic>
          <p:nvPicPr>
            <p:cNvPr id="53" name="Graphic 52" descr="List">
              <a:extLst>
                <a:ext uri="{FF2B5EF4-FFF2-40B4-BE49-F238E27FC236}">
                  <a16:creationId xmlns:a16="http://schemas.microsoft.com/office/drawing/2014/main" id="{96D0E4BC-7598-C449-A808-E8509761B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141744" y="4580254"/>
              <a:ext cx="914400" cy="914400"/>
            </a:xfrm>
            <a:prstGeom prst="rect">
              <a:avLst/>
            </a:prstGeom>
          </p:spPr>
        </p:pic>
        <p:pic>
          <p:nvPicPr>
            <p:cNvPr id="54" name="Graphic 53" descr="List">
              <a:extLst>
                <a:ext uri="{FF2B5EF4-FFF2-40B4-BE49-F238E27FC236}">
                  <a16:creationId xmlns:a16="http://schemas.microsoft.com/office/drawing/2014/main" id="{69F313CF-74EC-6E47-9905-08B3DCBF4C9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086272" y="4580254"/>
              <a:ext cx="914400" cy="914400"/>
            </a:xfrm>
            <a:prstGeom prst="rect">
              <a:avLst/>
            </a:prstGeom>
          </p:spPr>
        </p:pic>
        <p:pic>
          <p:nvPicPr>
            <p:cNvPr id="55" name="Graphic 54" descr="List">
              <a:extLst>
                <a:ext uri="{FF2B5EF4-FFF2-40B4-BE49-F238E27FC236}">
                  <a16:creationId xmlns:a16="http://schemas.microsoft.com/office/drawing/2014/main" id="{E4666133-AA95-1742-BAF1-EBCBC1F5001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8031598" y="4580254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8781147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rPr sz="2400" dirty="0">
                <a:latin typeface="Avenir Book" panose="02000503020000020003" pitchFamily="2" charset="0"/>
                <a:cs typeface="Consolas" panose="020B0609020204030204" pitchFamily="49" charset="0"/>
              </a:rPr>
              <a:t>One way to lay out your collected data</a:t>
            </a:r>
            <a:r>
              <a:rPr lang="en-US" sz="2400" dirty="0">
                <a:latin typeface="Avenir Book" panose="02000503020000020003" pitchFamily="2" charset="0"/>
                <a:cs typeface="Consolas" panose="020B0609020204030204" pitchFamily="49" charset="0"/>
              </a:rPr>
              <a:t>… </a:t>
            </a:r>
            <a:r>
              <a:rPr lang="en-US" sz="4400" dirty="0">
                <a:latin typeface="Avenir Book" panose="02000503020000020003" pitchFamily="2" charset="0"/>
                <a:cs typeface="Consolas" panose="020B0609020204030204" pitchFamily="49" charset="0"/>
              </a:rPr>
              <a:t>🤢</a:t>
            </a:r>
            <a:endParaRPr sz="2400" dirty="0">
              <a:latin typeface="Avenir Book" panose="02000503020000020003" pitchFamily="2" charset="0"/>
              <a:cs typeface="Consolas" panose="020B0609020204030204" pitchFamily="49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7C9D753-ECF5-1C44-BABB-40CEF9D2A54A}"/>
              </a:ext>
            </a:extLst>
          </p:cNvPr>
          <p:cNvGrpSpPr/>
          <p:nvPr/>
        </p:nvGrpSpPr>
        <p:grpSpPr>
          <a:xfrm>
            <a:off x="189211" y="292100"/>
            <a:ext cx="8765577" cy="914400"/>
            <a:chOff x="180421" y="4580254"/>
            <a:chExt cx="8765577" cy="914400"/>
          </a:xfrm>
        </p:grpSpPr>
        <p:pic>
          <p:nvPicPr>
            <p:cNvPr id="8" name="Graphic 7" descr="List">
              <a:extLst>
                <a:ext uri="{FF2B5EF4-FFF2-40B4-BE49-F238E27FC236}">
                  <a16:creationId xmlns:a16="http://schemas.microsoft.com/office/drawing/2014/main" id="{D4C361AB-54FA-884D-88B5-E1285F39AE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80421" y="4580254"/>
              <a:ext cx="914400" cy="914400"/>
            </a:xfrm>
            <a:prstGeom prst="rect">
              <a:avLst/>
            </a:prstGeom>
          </p:spPr>
        </p:pic>
        <p:pic>
          <p:nvPicPr>
            <p:cNvPr id="9" name="Graphic 8" descr="List">
              <a:extLst>
                <a:ext uri="{FF2B5EF4-FFF2-40B4-BE49-F238E27FC236}">
                  <a16:creationId xmlns:a16="http://schemas.microsoft.com/office/drawing/2014/main" id="{D17ED9C0-1F0D-8E47-8F49-678C99F348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4949" y="4580254"/>
              <a:ext cx="914400" cy="914400"/>
            </a:xfrm>
            <a:prstGeom prst="rect">
              <a:avLst/>
            </a:prstGeom>
          </p:spPr>
        </p:pic>
        <p:pic>
          <p:nvPicPr>
            <p:cNvPr id="10" name="Graphic 9" descr="List">
              <a:extLst>
                <a:ext uri="{FF2B5EF4-FFF2-40B4-BE49-F238E27FC236}">
                  <a16:creationId xmlns:a16="http://schemas.microsoft.com/office/drawing/2014/main" id="{4EF2EA9A-AF21-A541-81A0-06F62488D4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070275" y="4580254"/>
              <a:ext cx="914400" cy="914400"/>
            </a:xfrm>
            <a:prstGeom prst="rect">
              <a:avLst/>
            </a:prstGeom>
          </p:spPr>
        </p:pic>
        <p:pic>
          <p:nvPicPr>
            <p:cNvPr id="11" name="Graphic 10" descr="List">
              <a:extLst>
                <a:ext uri="{FF2B5EF4-FFF2-40B4-BE49-F238E27FC236}">
                  <a16:creationId xmlns:a16="http://schemas.microsoft.com/office/drawing/2014/main" id="{F4AE89B2-0AB4-A543-8DBF-0770C29CD71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152693" y="4580254"/>
              <a:ext cx="914400" cy="914400"/>
            </a:xfrm>
            <a:prstGeom prst="rect">
              <a:avLst/>
            </a:prstGeom>
          </p:spPr>
        </p:pic>
        <p:pic>
          <p:nvPicPr>
            <p:cNvPr id="12" name="Graphic 11" descr="List">
              <a:extLst>
                <a:ext uri="{FF2B5EF4-FFF2-40B4-BE49-F238E27FC236}">
                  <a16:creationId xmlns:a16="http://schemas.microsoft.com/office/drawing/2014/main" id="{A81DAA4B-10E2-1F46-A149-DC1B470A004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097221" y="4580254"/>
              <a:ext cx="914400" cy="914400"/>
            </a:xfrm>
            <a:prstGeom prst="rect">
              <a:avLst/>
            </a:prstGeom>
          </p:spPr>
        </p:pic>
        <p:pic>
          <p:nvPicPr>
            <p:cNvPr id="13" name="Graphic 12" descr="List">
              <a:extLst>
                <a:ext uri="{FF2B5EF4-FFF2-40B4-BE49-F238E27FC236}">
                  <a16:creationId xmlns:a16="http://schemas.microsoft.com/office/drawing/2014/main" id="{B5F1FD61-5446-D742-828D-891193095C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042547" y="4580254"/>
              <a:ext cx="914400" cy="914400"/>
            </a:xfrm>
            <a:prstGeom prst="rect">
              <a:avLst/>
            </a:prstGeom>
          </p:spPr>
        </p:pic>
        <p:pic>
          <p:nvPicPr>
            <p:cNvPr id="14" name="Graphic 13" descr="List">
              <a:extLst>
                <a:ext uri="{FF2B5EF4-FFF2-40B4-BE49-F238E27FC236}">
                  <a16:creationId xmlns:a16="http://schemas.microsoft.com/office/drawing/2014/main" id="{08B3FD65-8816-DB43-9703-64AF8DC27D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141744" y="4580254"/>
              <a:ext cx="914400" cy="914400"/>
            </a:xfrm>
            <a:prstGeom prst="rect">
              <a:avLst/>
            </a:prstGeom>
          </p:spPr>
        </p:pic>
        <p:pic>
          <p:nvPicPr>
            <p:cNvPr id="15" name="Graphic 14" descr="List">
              <a:extLst>
                <a:ext uri="{FF2B5EF4-FFF2-40B4-BE49-F238E27FC236}">
                  <a16:creationId xmlns:a16="http://schemas.microsoft.com/office/drawing/2014/main" id="{AC049DF5-8EDF-5549-A6EC-8E9E07DB07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086272" y="4580254"/>
              <a:ext cx="914400" cy="914400"/>
            </a:xfrm>
            <a:prstGeom prst="rect">
              <a:avLst/>
            </a:prstGeom>
          </p:spPr>
        </p:pic>
        <p:pic>
          <p:nvPicPr>
            <p:cNvPr id="16" name="Graphic 15" descr="List">
              <a:extLst>
                <a:ext uri="{FF2B5EF4-FFF2-40B4-BE49-F238E27FC236}">
                  <a16:creationId xmlns:a16="http://schemas.microsoft.com/office/drawing/2014/main" id="{ED53434C-1C78-3C4C-A887-0D6F901473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031598" y="4580254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5248749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rPr sz="2400" dirty="0">
                <a:latin typeface="Avenir Book" panose="02000503020000020003" pitchFamily="2" charset="0"/>
                <a:cs typeface="Consolas" panose="020B0609020204030204" pitchFamily="49" charset="0"/>
              </a:rPr>
              <a:t>One way to lay out your collected data</a:t>
            </a:r>
            <a:r>
              <a:rPr lang="en-US" sz="2400" dirty="0">
                <a:latin typeface="Avenir Book" panose="02000503020000020003" pitchFamily="2" charset="0"/>
                <a:cs typeface="Consolas" panose="020B0609020204030204" pitchFamily="49" charset="0"/>
              </a:rPr>
              <a:t>… </a:t>
            </a:r>
            <a:r>
              <a:rPr lang="en-US" sz="4400" dirty="0">
                <a:latin typeface="Avenir Book" panose="02000503020000020003" pitchFamily="2" charset="0"/>
                <a:cs typeface="Consolas" panose="020B0609020204030204" pitchFamily="49" charset="0"/>
              </a:rPr>
              <a:t>🤢</a:t>
            </a:r>
            <a:endParaRPr sz="2400" dirty="0">
              <a:latin typeface="Avenir Book" panose="02000503020000020003" pitchFamily="2" charset="0"/>
              <a:cs typeface="Consolas" panose="020B0609020204030204" pitchFamily="49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7C9D753-ECF5-1C44-BABB-40CEF9D2A54A}"/>
              </a:ext>
            </a:extLst>
          </p:cNvPr>
          <p:cNvGrpSpPr/>
          <p:nvPr/>
        </p:nvGrpSpPr>
        <p:grpSpPr>
          <a:xfrm>
            <a:off x="189211" y="292100"/>
            <a:ext cx="8765577" cy="914400"/>
            <a:chOff x="180421" y="4580254"/>
            <a:chExt cx="8765577" cy="914400"/>
          </a:xfrm>
        </p:grpSpPr>
        <p:pic>
          <p:nvPicPr>
            <p:cNvPr id="8" name="Graphic 7" descr="List">
              <a:extLst>
                <a:ext uri="{FF2B5EF4-FFF2-40B4-BE49-F238E27FC236}">
                  <a16:creationId xmlns:a16="http://schemas.microsoft.com/office/drawing/2014/main" id="{D4C361AB-54FA-884D-88B5-E1285F39AE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80421" y="4580254"/>
              <a:ext cx="914400" cy="914400"/>
            </a:xfrm>
            <a:prstGeom prst="rect">
              <a:avLst/>
            </a:prstGeom>
          </p:spPr>
        </p:pic>
        <p:pic>
          <p:nvPicPr>
            <p:cNvPr id="9" name="Graphic 8" descr="List">
              <a:extLst>
                <a:ext uri="{FF2B5EF4-FFF2-40B4-BE49-F238E27FC236}">
                  <a16:creationId xmlns:a16="http://schemas.microsoft.com/office/drawing/2014/main" id="{D17ED9C0-1F0D-8E47-8F49-678C99F348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4949" y="4580254"/>
              <a:ext cx="914400" cy="914400"/>
            </a:xfrm>
            <a:prstGeom prst="rect">
              <a:avLst/>
            </a:prstGeom>
          </p:spPr>
        </p:pic>
        <p:pic>
          <p:nvPicPr>
            <p:cNvPr id="10" name="Graphic 9" descr="List">
              <a:extLst>
                <a:ext uri="{FF2B5EF4-FFF2-40B4-BE49-F238E27FC236}">
                  <a16:creationId xmlns:a16="http://schemas.microsoft.com/office/drawing/2014/main" id="{4EF2EA9A-AF21-A541-81A0-06F62488D4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070275" y="4580254"/>
              <a:ext cx="914400" cy="914400"/>
            </a:xfrm>
            <a:prstGeom prst="rect">
              <a:avLst/>
            </a:prstGeom>
          </p:spPr>
        </p:pic>
        <p:pic>
          <p:nvPicPr>
            <p:cNvPr id="11" name="Graphic 10" descr="List">
              <a:extLst>
                <a:ext uri="{FF2B5EF4-FFF2-40B4-BE49-F238E27FC236}">
                  <a16:creationId xmlns:a16="http://schemas.microsoft.com/office/drawing/2014/main" id="{F4AE89B2-0AB4-A543-8DBF-0770C29CD71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152693" y="4580254"/>
              <a:ext cx="914400" cy="914400"/>
            </a:xfrm>
            <a:prstGeom prst="rect">
              <a:avLst/>
            </a:prstGeom>
          </p:spPr>
        </p:pic>
        <p:pic>
          <p:nvPicPr>
            <p:cNvPr id="12" name="Graphic 11" descr="List">
              <a:extLst>
                <a:ext uri="{FF2B5EF4-FFF2-40B4-BE49-F238E27FC236}">
                  <a16:creationId xmlns:a16="http://schemas.microsoft.com/office/drawing/2014/main" id="{A81DAA4B-10E2-1F46-A149-DC1B470A004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097221" y="4580254"/>
              <a:ext cx="914400" cy="914400"/>
            </a:xfrm>
            <a:prstGeom prst="rect">
              <a:avLst/>
            </a:prstGeom>
          </p:spPr>
        </p:pic>
        <p:pic>
          <p:nvPicPr>
            <p:cNvPr id="13" name="Graphic 12" descr="List">
              <a:extLst>
                <a:ext uri="{FF2B5EF4-FFF2-40B4-BE49-F238E27FC236}">
                  <a16:creationId xmlns:a16="http://schemas.microsoft.com/office/drawing/2014/main" id="{B5F1FD61-5446-D742-828D-891193095C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042547" y="4580254"/>
              <a:ext cx="914400" cy="914400"/>
            </a:xfrm>
            <a:prstGeom prst="rect">
              <a:avLst/>
            </a:prstGeom>
          </p:spPr>
        </p:pic>
        <p:pic>
          <p:nvPicPr>
            <p:cNvPr id="14" name="Graphic 13" descr="List">
              <a:extLst>
                <a:ext uri="{FF2B5EF4-FFF2-40B4-BE49-F238E27FC236}">
                  <a16:creationId xmlns:a16="http://schemas.microsoft.com/office/drawing/2014/main" id="{08B3FD65-8816-DB43-9703-64AF8DC27D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141744" y="4580254"/>
              <a:ext cx="914400" cy="914400"/>
            </a:xfrm>
            <a:prstGeom prst="rect">
              <a:avLst/>
            </a:prstGeom>
          </p:spPr>
        </p:pic>
        <p:pic>
          <p:nvPicPr>
            <p:cNvPr id="15" name="Graphic 14" descr="List">
              <a:extLst>
                <a:ext uri="{FF2B5EF4-FFF2-40B4-BE49-F238E27FC236}">
                  <a16:creationId xmlns:a16="http://schemas.microsoft.com/office/drawing/2014/main" id="{AC049DF5-8EDF-5549-A6EC-8E9E07DB07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086272" y="4580254"/>
              <a:ext cx="914400" cy="914400"/>
            </a:xfrm>
            <a:prstGeom prst="rect">
              <a:avLst/>
            </a:prstGeom>
          </p:spPr>
        </p:pic>
        <p:pic>
          <p:nvPicPr>
            <p:cNvPr id="16" name="Graphic 15" descr="List">
              <a:extLst>
                <a:ext uri="{FF2B5EF4-FFF2-40B4-BE49-F238E27FC236}">
                  <a16:creationId xmlns:a16="http://schemas.microsoft.com/office/drawing/2014/main" id="{ED53434C-1C78-3C4C-A887-0D6F901473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031598" y="4580254"/>
              <a:ext cx="914400" cy="914400"/>
            </a:xfrm>
            <a:prstGeom prst="rect">
              <a:avLst/>
            </a:prstGeom>
          </p:spPr>
        </p:pic>
      </p:grpSp>
      <p:sp>
        <p:nvSpPr>
          <p:cNvPr id="17" name="Right Brace 16">
            <a:extLst>
              <a:ext uri="{FF2B5EF4-FFF2-40B4-BE49-F238E27FC236}">
                <a16:creationId xmlns:a16="http://schemas.microsoft.com/office/drawing/2014/main" id="{8F39DDE6-D749-4148-932A-BD6E60E413BC}"/>
              </a:ext>
            </a:extLst>
          </p:cNvPr>
          <p:cNvSpPr/>
          <p:nvPr/>
        </p:nvSpPr>
        <p:spPr>
          <a:xfrm rot="5400000">
            <a:off x="4240066" y="-3114520"/>
            <a:ext cx="663863" cy="8765578"/>
          </a:xfrm>
          <a:prstGeom prst="rightBrace">
            <a:avLst>
              <a:gd name="adj1" fmla="val 33376"/>
              <a:gd name="adj2" fmla="val 49763"/>
            </a:avLst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000000"/>
              </a:highlight>
            </a:endParaRPr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817F7265-B57A-7D44-B4E0-51371F76D2EB}"/>
              </a:ext>
            </a:extLst>
          </p:cNvPr>
          <p:cNvGraphicFramePr>
            <a:graphicFrameLocks noGrp="1"/>
          </p:cNvGraphicFramePr>
          <p:nvPr/>
        </p:nvGraphicFramePr>
        <p:xfrm>
          <a:off x="189207" y="1600201"/>
          <a:ext cx="8765577" cy="3962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3953">
                  <a:extLst>
                    <a:ext uri="{9D8B030D-6E8A-4147-A177-3AD203B41FA5}">
                      <a16:colId xmlns:a16="http://schemas.microsoft.com/office/drawing/2014/main" val="752767933"/>
                    </a:ext>
                  </a:extLst>
                </a:gridCol>
                <a:gridCol w="973953">
                  <a:extLst>
                    <a:ext uri="{9D8B030D-6E8A-4147-A177-3AD203B41FA5}">
                      <a16:colId xmlns:a16="http://schemas.microsoft.com/office/drawing/2014/main" val="3432683246"/>
                    </a:ext>
                  </a:extLst>
                </a:gridCol>
                <a:gridCol w="973953">
                  <a:extLst>
                    <a:ext uri="{9D8B030D-6E8A-4147-A177-3AD203B41FA5}">
                      <a16:colId xmlns:a16="http://schemas.microsoft.com/office/drawing/2014/main" val="1490025690"/>
                    </a:ext>
                  </a:extLst>
                </a:gridCol>
                <a:gridCol w="973953">
                  <a:extLst>
                    <a:ext uri="{9D8B030D-6E8A-4147-A177-3AD203B41FA5}">
                      <a16:colId xmlns:a16="http://schemas.microsoft.com/office/drawing/2014/main" val="1869466727"/>
                    </a:ext>
                  </a:extLst>
                </a:gridCol>
                <a:gridCol w="973953">
                  <a:extLst>
                    <a:ext uri="{9D8B030D-6E8A-4147-A177-3AD203B41FA5}">
                      <a16:colId xmlns:a16="http://schemas.microsoft.com/office/drawing/2014/main" val="1878118426"/>
                    </a:ext>
                  </a:extLst>
                </a:gridCol>
                <a:gridCol w="973953">
                  <a:extLst>
                    <a:ext uri="{9D8B030D-6E8A-4147-A177-3AD203B41FA5}">
                      <a16:colId xmlns:a16="http://schemas.microsoft.com/office/drawing/2014/main" val="1512739403"/>
                    </a:ext>
                  </a:extLst>
                </a:gridCol>
                <a:gridCol w="973953">
                  <a:extLst>
                    <a:ext uri="{9D8B030D-6E8A-4147-A177-3AD203B41FA5}">
                      <a16:colId xmlns:a16="http://schemas.microsoft.com/office/drawing/2014/main" val="2269106672"/>
                    </a:ext>
                  </a:extLst>
                </a:gridCol>
                <a:gridCol w="973953">
                  <a:extLst>
                    <a:ext uri="{9D8B030D-6E8A-4147-A177-3AD203B41FA5}">
                      <a16:colId xmlns:a16="http://schemas.microsoft.com/office/drawing/2014/main" val="1042558154"/>
                    </a:ext>
                  </a:extLst>
                </a:gridCol>
                <a:gridCol w="973953">
                  <a:extLst>
                    <a:ext uri="{9D8B030D-6E8A-4147-A177-3AD203B41FA5}">
                      <a16:colId xmlns:a16="http://schemas.microsoft.com/office/drawing/2014/main" val="3449935854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r>
                        <a:rPr lang="en-US" sz="2800" dirty="0">
                          <a:latin typeface="Avenir Book" panose="02000503020000020003" pitchFamily="2" charset="0"/>
                        </a:rPr>
                        <a:t>Site 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en-US" sz="2800" dirty="0">
                          <a:latin typeface="Avenir Book" panose="02000503020000020003" pitchFamily="2" charset="0"/>
                        </a:rPr>
                        <a:t>Site 2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en-US" sz="2800" dirty="0">
                          <a:latin typeface="Avenir Book" panose="02000503020000020003" pitchFamily="2" charset="0"/>
                        </a:rPr>
                        <a:t>Site 3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19133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err="1">
                          <a:latin typeface="Avenir Book" panose="02000503020000020003" pitchFamily="2" charset="0"/>
                        </a:rPr>
                        <a:t>Sp</a:t>
                      </a:r>
                      <a:r>
                        <a:rPr lang="en-US" sz="2800" dirty="0">
                          <a:latin typeface="Avenir Book" panose="02000503020000020003" pitchFamily="2" charset="0"/>
                        </a:rPr>
                        <a:t>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>
                          <a:latin typeface="Avenir Book" panose="02000503020000020003" pitchFamily="2" charset="0"/>
                        </a:rPr>
                        <a:t>Sp</a:t>
                      </a:r>
                      <a:r>
                        <a:rPr lang="en-US" sz="2800" dirty="0">
                          <a:latin typeface="Avenir Book" panose="02000503020000020003" pitchFamily="2" charset="0"/>
                        </a:rPr>
                        <a:t>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>
                          <a:latin typeface="Avenir Book" panose="02000503020000020003" pitchFamily="2" charset="0"/>
                        </a:rPr>
                        <a:t>Sp</a:t>
                      </a:r>
                      <a:r>
                        <a:rPr lang="en-US" sz="2800" dirty="0">
                          <a:latin typeface="Avenir Book" panose="02000503020000020003" pitchFamily="2" charset="0"/>
                        </a:rPr>
                        <a:t>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>
                          <a:latin typeface="Avenir Book" panose="02000503020000020003" pitchFamily="2" charset="0"/>
                        </a:rPr>
                        <a:t>Sp</a:t>
                      </a:r>
                      <a:r>
                        <a:rPr lang="en-US" sz="2800" dirty="0">
                          <a:latin typeface="Avenir Book" panose="02000503020000020003" pitchFamily="2" charset="0"/>
                        </a:rPr>
                        <a:t>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>
                          <a:latin typeface="Avenir Book" panose="02000503020000020003" pitchFamily="2" charset="0"/>
                        </a:rPr>
                        <a:t>Sp</a:t>
                      </a:r>
                      <a:r>
                        <a:rPr lang="en-US" sz="2800" dirty="0">
                          <a:latin typeface="Avenir Book" panose="02000503020000020003" pitchFamily="2" charset="0"/>
                        </a:rPr>
                        <a:t>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>
                          <a:latin typeface="Avenir Book" panose="02000503020000020003" pitchFamily="2" charset="0"/>
                        </a:rPr>
                        <a:t>Sp</a:t>
                      </a:r>
                      <a:r>
                        <a:rPr lang="en-US" sz="2800" dirty="0">
                          <a:latin typeface="Avenir Book" panose="02000503020000020003" pitchFamily="2" charset="0"/>
                        </a:rPr>
                        <a:t>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>
                          <a:latin typeface="Avenir Book" panose="02000503020000020003" pitchFamily="2" charset="0"/>
                        </a:rPr>
                        <a:t>Sp</a:t>
                      </a:r>
                      <a:r>
                        <a:rPr lang="en-US" sz="2800" dirty="0">
                          <a:latin typeface="Avenir Book" panose="02000503020000020003" pitchFamily="2" charset="0"/>
                        </a:rPr>
                        <a:t>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>
                          <a:latin typeface="Avenir Book" panose="02000503020000020003" pitchFamily="2" charset="0"/>
                        </a:rPr>
                        <a:t>Sp</a:t>
                      </a:r>
                      <a:r>
                        <a:rPr lang="en-US" sz="2800" dirty="0">
                          <a:latin typeface="Avenir Book" panose="02000503020000020003" pitchFamily="2" charset="0"/>
                        </a:rPr>
                        <a:t>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>
                          <a:latin typeface="Avenir Book" panose="02000503020000020003" pitchFamily="2" charset="0"/>
                        </a:rPr>
                        <a:t>Sp</a:t>
                      </a:r>
                      <a:r>
                        <a:rPr lang="en-US" sz="2800" dirty="0">
                          <a:latin typeface="Avenir Book" panose="02000503020000020003" pitchFamily="2" charset="0"/>
                        </a:rPr>
                        <a:t>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91174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12557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87494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203233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0588082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7549538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rPr sz="2400" dirty="0">
                <a:latin typeface="Avenir Book" panose="02000503020000020003" pitchFamily="2" charset="0"/>
                <a:cs typeface="Consolas" panose="020B0609020204030204" pitchFamily="49" charset="0"/>
              </a:rPr>
              <a:t>One way to lay out your collected data</a:t>
            </a:r>
            <a:r>
              <a:rPr lang="en-US" sz="2400" dirty="0">
                <a:latin typeface="Avenir Book" panose="02000503020000020003" pitchFamily="2" charset="0"/>
                <a:cs typeface="Consolas" panose="020B0609020204030204" pitchFamily="49" charset="0"/>
              </a:rPr>
              <a:t>… </a:t>
            </a:r>
            <a:r>
              <a:rPr lang="en-US" sz="4400" dirty="0">
                <a:latin typeface="Avenir Book" panose="02000503020000020003" pitchFamily="2" charset="0"/>
                <a:cs typeface="Consolas" panose="020B0609020204030204" pitchFamily="49" charset="0"/>
              </a:rPr>
              <a:t>🤢</a:t>
            </a:r>
            <a:endParaRPr sz="2400" dirty="0">
              <a:latin typeface="Avenir Book" panose="02000503020000020003" pitchFamily="2" charset="0"/>
              <a:cs typeface="Consolas" panose="020B0609020204030204" pitchFamily="49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7C9D753-ECF5-1C44-BABB-40CEF9D2A54A}"/>
              </a:ext>
            </a:extLst>
          </p:cNvPr>
          <p:cNvGrpSpPr/>
          <p:nvPr/>
        </p:nvGrpSpPr>
        <p:grpSpPr>
          <a:xfrm>
            <a:off x="189211" y="292100"/>
            <a:ext cx="8765577" cy="914400"/>
            <a:chOff x="180421" y="4580254"/>
            <a:chExt cx="8765577" cy="914400"/>
          </a:xfrm>
        </p:grpSpPr>
        <p:pic>
          <p:nvPicPr>
            <p:cNvPr id="8" name="Graphic 7" descr="List">
              <a:extLst>
                <a:ext uri="{FF2B5EF4-FFF2-40B4-BE49-F238E27FC236}">
                  <a16:creationId xmlns:a16="http://schemas.microsoft.com/office/drawing/2014/main" id="{D4C361AB-54FA-884D-88B5-E1285F39AE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80421" y="4580254"/>
              <a:ext cx="914400" cy="914400"/>
            </a:xfrm>
            <a:prstGeom prst="rect">
              <a:avLst/>
            </a:prstGeom>
          </p:spPr>
        </p:pic>
        <p:pic>
          <p:nvPicPr>
            <p:cNvPr id="9" name="Graphic 8" descr="List">
              <a:extLst>
                <a:ext uri="{FF2B5EF4-FFF2-40B4-BE49-F238E27FC236}">
                  <a16:creationId xmlns:a16="http://schemas.microsoft.com/office/drawing/2014/main" id="{D17ED9C0-1F0D-8E47-8F49-678C99F348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4949" y="4580254"/>
              <a:ext cx="914400" cy="914400"/>
            </a:xfrm>
            <a:prstGeom prst="rect">
              <a:avLst/>
            </a:prstGeom>
          </p:spPr>
        </p:pic>
        <p:pic>
          <p:nvPicPr>
            <p:cNvPr id="10" name="Graphic 9" descr="List">
              <a:extLst>
                <a:ext uri="{FF2B5EF4-FFF2-40B4-BE49-F238E27FC236}">
                  <a16:creationId xmlns:a16="http://schemas.microsoft.com/office/drawing/2014/main" id="{4EF2EA9A-AF21-A541-81A0-06F62488D4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070275" y="4580254"/>
              <a:ext cx="914400" cy="914400"/>
            </a:xfrm>
            <a:prstGeom prst="rect">
              <a:avLst/>
            </a:prstGeom>
          </p:spPr>
        </p:pic>
        <p:pic>
          <p:nvPicPr>
            <p:cNvPr id="11" name="Graphic 10" descr="List">
              <a:extLst>
                <a:ext uri="{FF2B5EF4-FFF2-40B4-BE49-F238E27FC236}">
                  <a16:creationId xmlns:a16="http://schemas.microsoft.com/office/drawing/2014/main" id="{F4AE89B2-0AB4-A543-8DBF-0770C29CD71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152693" y="4580254"/>
              <a:ext cx="914400" cy="914400"/>
            </a:xfrm>
            <a:prstGeom prst="rect">
              <a:avLst/>
            </a:prstGeom>
          </p:spPr>
        </p:pic>
        <p:pic>
          <p:nvPicPr>
            <p:cNvPr id="12" name="Graphic 11" descr="List">
              <a:extLst>
                <a:ext uri="{FF2B5EF4-FFF2-40B4-BE49-F238E27FC236}">
                  <a16:creationId xmlns:a16="http://schemas.microsoft.com/office/drawing/2014/main" id="{A81DAA4B-10E2-1F46-A149-DC1B470A004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097221" y="4580254"/>
              <a:ext cx="914400" cy="914400"/>
            </a:xfrm>
            <a:prstGeom prst="rect">
              <a:avLst/>
            </a:prstGeom>
          </p:spPr>
        </p:pic>
        <p:pic>
          <p:nvPicPr>
            <p:cNvPr id="13" name="Graphic 12" descr="List">
              <a:extLst>
                <a:ext uri="{FF2B5EF4-FFF2-40B4-BE49-F238E27FC236}">
                  <a16:creationId xmlns:a16="http://schemas.microsoft.com/office/drawing/2014/main" id="{B5F1FD61-5446-D742-828D-891193095C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042547" y="4580254"/>
              <a:ext cx="914400" cy="914400"/>
            </a:xfrm>
            <a:prstGeom prst="rect">
              <a:avLst/>
            </a:prstGeom>
          </p:spPr>
        </p:pic>
        <p:pic>
          <p:nvPicPr>
            <p:cNvPr id="14" name="Graphic 13" descr="List">
              <a:extLst>
                <a:ext uri="{FF2B5EF4-FFF2-40B4-BE49-F238E27FC236}">
                  <a16:creationId xmlns:a16="http://schemas.microsoft.com/office/drawing/2014/main" id="{08B3FD65-8816-DB43-9703-64AF8DC27D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141744" y="4580254"/>
              <a:ext cx="914400" cy="914400"/>
            </a:xfrm>
            <a:prstGeom prst="rect">
              <a:avLst/>
            </a:prstGeom>
          </p:spPr>
        </p:pic>
        <p:pic>
          <p:nvPicPr>
            <p:cNvPr id="15" name="Graphic 14" descr="List">
              <a:extLst>
                <a:ext uri="{FF2B5EF4-FFF2-40B4-BE49-F238E27FC236}">
                  <a16:creationId xmlns:a16="http://schemas.microsoft.com/office/drawing/2014/main" id="{AC049DF5-8EDF-5549-A6EC-8E9E07DB07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086272" y="4580254"/>
              <a:ext cx="914400" cy="914400"/>
            </a:xfrm>
            <a:prstGeom prst="rect">
              <a:avLst/>
            </a:prstGeom>
          </p:spPr>
        </p:pic>
        <p:pic>
          <p:nvPicPr>
            <p:cNvPr id="16" name="Graphic 15" descr="List">
              <a:extLst>
                <a:ext uri="{FF2B5EF4-FFF2-40B4-BE49-F238E27FC236}">
                  <a16:creationId xmlns:a16="http://schemas.microsoft.com/office/drawing/2014/main" id="{ED53434C-1C78-3C4C-A887-0D6F901473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031598" y="4580254"/>
              <a:ext cx="914400" cy="914400"/>
            </a:xfrm>
            <a:prstGeom prst="rect">
              <a:avLst/>
            </a:prstGeom>
          </p:spPr>
        </p:pic>
      </p:grpSp>
      <p:sp>
        <p:nvSpPr>
          <p:cNvPr id="17" name="Right Brace 16">
            <a:extLst>
              <a:ext uri="{FF2B5EF4-FFF2-40B4-BE49-F238E27FC236}">
                <a16:creationId xmlns:a16="http://schemas.microsoft.com/office/drawing/2014/main" id="{8F39DDE6-D749-4148-932A-BD6E60E413BC}"/>
              </a:ext>
            </a:extLst>
          </p:cNvPr>
          <p:cNvSpPr/>
          <p:nvPr/>
        </p:nvSpPr>
        <p:spPr>
          <a:xfrm rot="5400000">
            <a:off x="4240066" y="-3114520"/>
            <a:ext cx="663863" cy="8765578"/>
          </a:xfrm>
          <a:prstGeom prst="rightBrace">
            <a:avLst>
              <a:gd name="adj1" fmla="val 33376"/>
              <a:gd name="adj2" fmla="val 49763"/>
            </a:avLst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000000"/>
              </a:highlight>
            </a:endParaRPr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817F7265-B57A-7D44-B4E0-51371F76D2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6963998"/>
              </p:ext>
            </p:extLst>
          </p:nvPr>
        </p:nvGraphicFramePr>
        <p:xfrm>
          <a:off x="189207" y="1600201"/>
          <a:ext cx="8765577" cy="3962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3953">
                  <a:extLst>
                    <a:ext uri="{9D8B030D-6E8A-4147-A177-3AD203B41FA5}">
                      <a16:colId xmlns:a16="http://schemas.microsoft.com/office/drawing/2014/main" val="752767933"/>
                    </a:ext>
                  </a:extLst>
                </a:gridCol>
                <a:gridCol w="973953">
                  <a:extLst>
                    <a:ext uri="{9D8B030D-6E8A-4147-A177-3AD203B41FA5}">
                      <a16:colId xmlns:a16="http://schemas.microsoft.com/office/drawing/2014/main" val="3432683246"/>
                    </a:ext>
                  </a:extLst>
                </a:gridCol>
                <a:gridCol w="973953">
                  <a:extLst>
                    <a:ext uri="{9D8B030D-6E8A-4147-A177-3AD203B41FA5}">
                      <a16:colId xmlns:a16="http://schemas.microsoft.com/office/drawing/2014/main" val="1490025690"/>
                    </a:ext>
                  </a:extLst>
                </a:gridCol>
                <a:gridCol w="973953">
                  <a:extLst>
                    <a:ext uri="{9D8B030D-6E8A-4147-A177-3AD203B41FA5}">
                      <a16:colId xmlns:a16="http://schemas.microsoft.com/office/drawing/2014/main" val="1869466727"/>
                    </a:ext>
                  </a:extLst>
                </a:gridCol>
                <a:gridCol w="973953">
                  <a:extLst>
                    <a:ext uri="{9D8B030D-6E8A-4147-A177-3AD203B41FA5}">
                      <a16:colId xmlns:a16="http://schemas.microsoft.com/office/drawing/2014/main" val="1878118426"/>
                    </a:ext>
                  </a:extLst>
                </a:gridCol>
                <a:gridCol w="973953">
                  <a:extLst>
                    <a:ext uri="{9D8B030D-6E8A-4147-A177-3AD203B41FA5}">
                      <a16:colId xmlns:a16="http://schemas.microsoft.com/office/drawing/2014/main" val="1512739403"/>
                    </a:ext>
                  </a:extLst>
                </a:gridCol>
                <a:gridCol w="973953">
                  <a:extLst>
                    <a:ext uri="{9D8B030D-6E8A-4147-A177-3AD203B41FA5}">
                      <a16:colId xmlns:a16="http://schemas.microsoft.com/office/drawing/2014/main" val="2269106672"/>
                    </a:ext>
                  </a:extLst>
                </a:gridCol>
                <a:gridCol w="973953">
                  <a:extLst>
                    <a:ext uri="{9D8B030D-6E8A-4147-A177-3AD203B41FA5}">
                      <a16:colId xmlns:a16="http://schemas.microsoft.com/office/drawing/2014/main" val="1042558154"/>
                    </a:ext>
                  </a:extLst>
                </a:gridCol>
                <a:gridCol w="973953">
                  <a:extLst>
                    <a:ext uri="{9D8B030D-6E8A-4147-A177-3AD203B41FA5}">
                      <a16:colId xmlns:a16="http://schemas.microsoft.com/office/drawing/2014/main" val="3449935854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r>
                        <a:rPr lang="en-US" sz="2800" dirty="0">
                          <a:latin typeface="Avenir Book" panose="02000503020000020003" pitchFamily="2" charset="0"/>
                        </a:rPr>
                        <a:t>Site 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en-US" sz="2800" dirty="0">
                          <a:latin typeface="Avenir Book" panose="02000503020000020003" pitchFamily="2" charset="0"/>
                        </a:rPr>
                        <a:t>Site 2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en-US" sz="2800" dirty="0">
                          <a:latin typeface="Avenir Book" panose="02000503020000020003" pitchFamily="2" charset="0"/>
                        </a:rPr>
                        <a:t>Site 3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19133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err="1">
                          <a:latin typeface="Avenir Book" panose="02000503020000020003" pitchFamily="2" charset="0"/>
                        </a:rPr>
                        <a:t>Sp</a:t>
                      </a:r>
                      <a:r>
                        <a:rPr lang="en-US" sz="2800" dirty="0">
                          <a:latin typeface="Avenir Book" panose="02000503020000020003" pitchFamily="2" charset="0"/>
                        </a:rPr>
                        <a:t>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>
                          <a:latin typeface="Avenir Book" panose="02000503020000020003" pitchFamily="2" charset="0"/>
                        </a:rPr>
                        <a:t>Sp</a:t>
                      </a:r>
                      <a:r>
                        <a:rPr lang="en-US" sz="2800" dirty="0">
                          <a:latin typeface="Avenir Book" panose="02000503020000020003" pitchFamily="2" charset="0"/>
                        </a:rPr>
                        <a:t>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>
                          <a:latin typeface="Avenir Book" panose="02000503020000020003" pitchFamily="2" charset="0"/>
                        </a:rPr>
                        <a:t>Sp</a:t>
                      </a:r>
                      <a:r>
                        <a:rPr lang="en-US" sz="2800" dirty="0">
                          <a:latin typeface="Avenir Book" panose="02000503020000020003" pitchFamily="2" charset="0"/>
                        </a:rPr>
                        <a:t>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>
                          <a:latin typeface="Avenir Book" panose="02000503020000020003" pitchFamily="2" charset="0"/>
                        </a:rPr>
                        <a:t>Sp</a:t>
                      </a:r>
                      <a:r>
                        <a:rPr lang="en-US" sz="2800" dirty="0">
                          <a:latin typeface="Avenir Book" panose="02000503020000020003" pitchFamily="2" charset="0"/>
                        </a:rPr>
                        <a:t>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>
                          <a:latin typeface="Avenir Book" panose="02000503020000020003" pitchFamily="2" charset="0"/>
                        </a:rPr>
                        <a:t>Sp</a:t>
                      </a:r>
                      <a:r>
                        <a:rPr lang="en-US" sz="2800" dirty="0">
                          <a:latin typeface="Avenir Book" panose="02000503020000020003" pitchFamily="2" charset="0"/>
                        </a:rPr>
                        <a:t>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>
                          <a:latin typeface="Avenir Book" panose="02000503020000020003" pitchFamily="2" charset="0"/>
                        </a:rPr>
                        <a:t>Sp</a:t>
                      </a:r>
                      <a:r>
                        <a:rPr lang="en-US" sz="2800" dirty="0">
                          <a:latin typeface="Avenir Book" panose="02000503020000020003" pitchFamily="2" charset="0"/>
                        </a:rPr>
                        <a:t>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>
                          <a:latin typeface="Avenir Book" panose="02000503020000020003" pitchFamily="2" charset="0"/>
                        </a:rPr>
                        <a:t>Sp</a:t>
                      </a:r>
                      <a:r>
                        <a:rPr lang="en-US" sz="2800" dirty="0">
                          <a:latin typeface="Avenir Book" panose="02000503020000020003" pitchFamily="2" charset="0"/>
                        </a:rPr>
                        <a:t>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>
                          <a:latin typeface="Avenir Book" panose="02000503020000020003" pitchFamily="2" charset="0"/>
                        </a:rPr>
                        <a:t>Sp</a:t>
                      </a:r>
                      <a:r>
                        <a:rPr lang="en-US" sz="2800" dirty="0">
                          <a:latin typeface="Avenir Book" panose="02000503020000020003" pitchFamily="2" charset="0"/>
                        </a:rPr>
                        <a:t>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>
                          <a:latin typeface="Avenir Book" panose="02000503020000020003" pitchFamily="2" charset="0"/>
                        </a:rPr>
                        <a:t>Sp</a:t>
                      </a:r>
                      <a:r>
                        <a:rPr lang="en-US" sz="2800" dirty="0">
                          <a:latin typeface="Avenir Book" panose="02000503020000020003" pitchFamily="2" charset="0"/>
                        </a:rPr>
                        <a:t>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91174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12557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87494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203233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058808202"/>
                  </a:ext>
                </a:extLst>
              </a:tr>
            </a:tbl>
          </a:graphicData>
        </a:graphic>
      </p:graphicFrame>
      <p:grpSp>
        <p:nvGrpSpPr>
          <p:cNvPr id="39" name="Group 38">
            <a:extLst>
              <a:ext uri="{FF2B5EF4-FFF2-40B4-BE49-F238E27FC236}">
                <a16:creationId xmlns:a16="http://schemas.microsoft.com/office/drawing/2014/main" id="{B39E5967-AB3B-7E40-B0DB-584D05106FA5}"/>
              </a:ext>
            </a:extLst>
          </p:cNvPr>
          <p:cNvGrpSpPr/>
          <p:nvPr/>
        </p:nvGrpSpPr>
        <p:grpSpPr>
          <a:xfrm>
            <a:off x="235792" y="2786146"/>
            <a:ext cx="8652218" cy="525826"/>
            <a:chOff x="225047" y="2859985"/>
            <a:chExt cx="8652218" cy="525826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7DBCB011-3AD9-6442-BF3C-E90E54146AF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25047" y="2943514"/>
              <a:ext cx="8188580" cy="434340"/>
              <a:chOff x="180421" y="4016882"/>
              <a:chExt cx="18526209" cy="982669"/>
            </a:xfrm>
          </p:grpSpPr>
          <p:pic>
            <p:nvPicPr>
              <p:cNvPr id="20" name="Graphic 19" descr="Flower without stem">
                <a:extLst>
                  <a:ext uri="{FF2B5EF4-FFF2-40B4-BE49-F238E27FC236}">
                    <a16:creationId xmlns:a16="http://schemas.microsoft.com/office/drawing/2014/main" id="{6ABED1E0-9651-7C4C-B19A-9E35E2DA4C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80421" y="4016882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1" name="Graphic 20" descr="Flower without stem">
                <a:extLst>
                  <a:ext uri="{FF2B5EF4-FFF2-40B4-BE49-F238E27FC236}">
                    <a16:creationId xmlns:a16="http://schemas.microsoft.com/office/drawing/2014/main" id="{B876F212-A0BE-A543-854F-C7E2CA6D8D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9016833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22" name="Graphic 21" descr="Flower without stem">
                <a:extLst>
                  <a:ext uri="{FF2B5EF4-FFF2-40B4-BE49-F238E27FC236}">
                    <a16:creationId xmlns:a16="http://schemas.microsoft.com/office/drawing/2014/main" id="{961BE842-6649-974D-9C28-73EB233555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356275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23" name="Graphic 22" descr="Flower without stem">
                <a:extLst>
                  <a:ext uri="{FF2B5EF4-FFF2-40B4-BE49-F238E27FC236}">
                    <a16:creationId xmlns:a16="http://schemas.microsoft.com/office/drawing/2014/main" id="{F2725C63-2D43-E24D-A7B5-4566E7F7A0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1214789" y="4085151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24" name="Graphic 23" descr="Flower without stem">
                <a:extLst>
                  <a:ext uri="{FF2B5EF4-FFF2-40B4-BE49-F238E27FC236}">
                    <a16:creationId xmlns:a16="http://schemas.microsoft.com/office/drawing/2014/main" id="{5294C2CB-7299-C243-9A6F-C4D4A7530B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513711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25" name="Graphic 24" descr="Flower without stem">
                <a:extLst>
                  <a:ext uri="{FF2B5EF4-FFF2-40B4-BE49-F238E27FC236}">
                    <a16:creationId xmlns:a16="http://schemas.microsoft.com/office/drawing/2014/main" id="{C15F1CED-9661-8F4B-B566-638210EB49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3271464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26" name="Graphic 25" descr="Flower without stem">
                <a:extLst>
                  <a:ext uri="{FF2B5EF4-FFF2-40B4-BE49-F238E27FC236}">
                    <a16:creationId xmlns:a16="http://schemas.microsoft.com/office/drawing/2014/main" id="{0D45F45E-97BC-EE43-9F73-FD7013A56D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745626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27" name="Graphic 26" descr="Flower without stem">
                <a:extLst>
                  <a:ext uri="{FF2B5EF4-FFF2-40B4-BE49-F238E27FC236}">
                    <a16:creationId xmlns:a16="http://schemas.microsoft.com/office/drawing/2014/main" id="{D1A86570-B57F-BA43-811A-F3C3A497D7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5446843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28" name="Graphic 27" descr="Flower without stem">
                <a:extLst>
                  <a:ext uri="{FF2B5EF4-FFF2-40B4-BE49-F238E27FC236}">
                    <a16:creationId xmlns:a16="http://schemas.microsoft.com/office/drawing/2014/main" id="{0EB8D740-2FA2-7C40-B623-20CE265F1F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7792229" y="4016882"/>
                <a:ext cx="914401" cy="914400"/>
              </a:xfrm>
              <a:prstGeom prst="rect">
                <a:avLst/>
              </a:prstGeom>
            </p:spPr>
          </p:pic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AF54EF0E-5B33-7E4D-BA41-96130A0A697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30697" y="2859985"/>
              <a:ext cx="8246568" cy="525826"/>
              <a:chOff x="-3462131" y="4081982"/>
              <a:chExt cx="15695536" cy="1000795"/>
            </a:xfrm>
          </p:grpSpPr>
          <p:pic>
            <p:nvPicPr>
              <p:cNvPr id="30" name="Graphic 29" descr="Unicorn">
                <a:extLst>
                  <a:ext uri="{FF2B5EF4-FFF2-40B4-BE49-F238E27FC236}">
                    <a16:creationId xmlns:a16="http://schemas.microsoft.com/office/drawing/2014/main" id="{BD7DA49C-2DEA-0148-8CCF-DC5F800273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-3462131" y="4132490"/>
                <a:ext cx="914401" cy="914399"/>
              </a:xfrm>
              <a:prstGeom prst="rect">
                <a:avLst/>
              </a:prstGeom>
            </p:spPr>
          </p:pic>
          <p:pic>
            <p:nvPicPr>
              <p:cNvPr id="31" name="Graphic 30" descr="Unicorn">
                <a:extLst>
                  <a:ext uri="{FF2B5EF4-FFF2-40B4-BE49-F238E27FC236}">
                    <a16:creationId xmlns:a16="http://schemas.microsoft.com/office/drawing/2014/main" id="{DFB59612-7437-1249-879D-824CB96114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-1590599" y="4153228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32" name="Graphic 31" descr="Unicorn">
                <a:extLst>
                  <a:ext uri="{FF2B5EF4-FFF2-40B4-BE49-F238E27FC236}">
                    <a16:creationId xmlns:a16="http://schemas.microsoft.com/office/drawing/2014/main" id="{8E1CB1FE-692A-4C46-AE8E-39294C1769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213803" y="4168376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33" name="Graphic 32" descr="Unicorn">
                <a:extLst>
                  <a:ext uri="{FF2B5EF4-FFF2-40B4-BE49-F238E27FC236}">
                    <a16:creationId xmlns:a16="http://schemas.microsoft.com/office/drawing/2014/main" id="{3BE5BAA4-6898-0142-BFC7-C95A91CD43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2058019" y="4168376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34" name="Graphic 33" descr="Unicorn">
                <a:extLst>
                  <a:ext uri="{FF2B5EF4-FFF2-40B4-BE49-F238E27FC236}">
                    <a16:creationId xmlns:a16="http://schemas.microsoft.com/office/drawing/2014/main" id="{80682647-4095-E84F-B33D-8700B7D2AF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3933358" y="4153228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35" name="Graphic 34" descr="Unicorn">
                <a:extLst>
                  <a:ext uri="{FF2B5EF4-FFF2-40B4-BE49-F238E27FC236}">
                    <a16:creationId xmlns:a16="http://schemas.microsoft.com/office/drawing/2014/main" id="{6509025E-B636-5546-9F0D-778299444E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5801272" y="4154562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36" name="Graphic 35" descr="Unicorn">
                <a:extLst>
                  <a:ext uri="{FF2B5EF4-FFF2-40B4-BE49-F238E27FC236}">
                    <a16:creationId xmlns:a16="http://schemas.microsoft.com/office/drawing/2014/main" id="{F4B2489E-E632-1F46-A5E8-74B9B37E20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7608717" y="4128919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37" name="Graphic 36" descr="Unicorn">
                <a:extLst>
                  <a:ext uri="{FF2B5EF4-FFF2-40B4-BE49-F238E27FC236}">
                    <a16:creationId xmlns:a16="http://schemas.microsoft.com/office/drawing/2014/main" id="{2D56799D-DCCE-1E4B-BCC2-2F698FC360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9457315" y="4140936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38" name="Graphic 37" descr="Unicorn">
                <a:extLst>
                  <a:ext uri="{FF2B5EF4-FFF2-40B4-BE49-F238E27FC236}">
                    <a16:creationId xmlns:a16="http://schemas.microsoft.com/office/drawing/2014/main" id="{AB7240F2-E26A-3E41-B49D-A1AABF06F7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11319004" y="4081982"/>
                <a:ext cx="914401" cy="914401"/>
              </a:xfrm>
              <a:prstGeom prst="rect">
                <a:avLst/>
              </a:prstGeom>
            </p:spPr>
          </p:pic>
        </p:grp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C6C6C09D-6D1E-8B48-A6C8-A51D0CEE3796}"/>
              </a:ext>
            </a:extLst>
          </p:cNvPr>
          <p:cNvGrpSpPr/>
          <p:nvPr/>
        </p:nvGrpSpPr>
        <p:grpSpPr>
          <a:xfrm>
            <a:off x="229634" y="3424866"/>
            <a:ext cx="8652218" cy="525826"/>
            <a:chOff x="225047" y="2859985"/>
            <a:chExt cx="8652218" cy="525826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9D07EDCE-C096-0744-9E2E-5F382FF9DD8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25047" y="2943514"/>
              <a:ext cx="8188580" cy="434340"/>
              <a:chOff x="180421" y="4016882"/>
              <a:chExt cx="18526209" cy="982669"/>
            </a:xfrm>
          </p:grpSpPr>
          <p:pic>
            <p:nvPicPr>
              <p:cNvPr id="52" name="Graphic 51" descr="Flower without stem">
                <a:extLst>
                  <a:ext uri="{FF2B5EF4-FFF2-40B4-BE49-F238E27FC236}">
                    <a16:creationId xmlns:a16="http://schemas.microsoft.com/office/drawing/2014/main" id="{B62A68EB-8957-B04A-8339-DDC9A426B0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80421" y="4016882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53" name="Graphic 52" descr="Flower without stem">
                <a:extLst>
                  <a:ext uri="{FF2B5EF4-FFF2-40B4-BE49-F238E27FC236}">
                    <a16:creationId xmlns:a16="http://schemas.microsoft.com/office/drawing/2014/main" id="{3DB8FB85-22C1-3C4A-B595-3814415231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9016833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54" name="Graphic 53" descr="Flower without stem">
                <a:extLst>
                  <a:ext uri="{FF2B5EF4-FFF2-40B4-BE49-F238E27FC236}">
                    <a16:creationId xmlns:a16="http://schemas.microsoft.com/office/drawing/2014/main" id="{9A3B179F-1644-3446-9765-E1F3D8C693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356275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55" name="Graphic 54" descr="Flower without stem">
                <a:extLst>
                  <a:ext uri="{FF2B5EF4-FFF2-40B4-BE49-F238E27FC236}">
                    <a16:creationId xmlns:a16="http://schemas.microsoft.com/office/drawing/2014/main" id="{A3B55E1A-A964-4743-99BD-E1460C7135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1214789" y="4085151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56" name="Graphic 55" descr="Flower without stem">
                <a:extLst>
                  <a:ext uri="{FF2B5EF4-FFF2-40B4-BE49-F238E27FC236}">
                    <a16:creationId xmlns:a16="http://schemas.microsoft.com/office/drawing/2014/main" id="{050D698E-F06F-BE45-815D-B58DCB04F8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513711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57" name="Graphic 56" descr="Flower without stem">
                <a:extLst>
                  <a:ext uri="{FF2B5EF4-FFF2-40B4-BE49-F238E27FC236}">
                    <a16:creationId xmlns:a16="http://schemas.microsoft.com/office/drawing/2014/main" id="{7D129FD2-C87D-684B-9A7D-53E692A401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3271464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58" name="Graphic 57" descr="Flower without stem">
                <a:extLst>
                  <a:ext uri="{FF2B5EF4-FFF2-40B4-BE49-F238E27FC236}">
                    <a16:creationId xmlns:a16="http://schemas.microsoft.com/office/drawing/2014/main" id="{91DF8AC9-1FA1-4D46-90F9-576EADF10F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745626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59" name="Graphic 58" descr="Flower without stem">
                <a:extLst>
                  <a:ext uri="{FF2B5EF4-FFF2-40B4-BE49-F238E27FC236}">
                    <a16:creationId xmlns:a16="http://schemas.microsoft.com/office/drawing/2014/main" id="{B27CB6B2-509D-BC45-A4CD-54373E552C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5446843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60" name="Graphic 59" descr="Flower without stem">
                <a:extLst>
                  <a:ext uri="{FF2B5EF4-FFF2-40B4-BE49-F238E27FC236}">
                    <a16:creationId xmlns:a16="http://schemas.microsoft.com/office/drawing/2014/main" id="{E7DCAFCE-BFC6-244F-99D0-40215FB029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7792229" y="4016882"/>
                <a:ext cx="914401" cy="914400"/>
              </a:xfrm>
              <a:prstGeom prst="rect">
                <a:avLst/>
              </a:prstGeom>
            </p:spPr>
          </p:pic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7648E368-E383-4947-BC83-AAA796C4FCC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30697" y="2859985"/>
              <a:ext cx="8246568" cy="525826"/>
              <a:chOff x="-3462131" y="4081982"/>
              <a:chExt cx="15695536" cy="1000795"/>
            </a:xfrm>
          </p:grpSpPr>
          <p:pic>
            <p:nvPicPr>
              <p:cNvPr id="43" name="Graphic 42" descr="Unicorn">
                <a:extLst>
                  <a:ext uri="{FF2B5EF4-FFF2-40B4-BE49-F238E27FC236}">
                    <a16:creationId xmlns:a16="http://schemas.microsoft.com/office/drawing/2014/main" id="{58EF6C3D-4715-C848-B24E-1D4FDE3E8C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-3462131" y="4132490"/>
                <a:ext cx="914401" cy="914399"/>
              </a:xfrm>
              <a:prstGeom prst="rect">
                <a:avLst/>
              </a:prstGeom>
            </p:spPr>
          </p:pic>
          <p:pic>
            <p:nvPicPr>
              <p:cNvPr id="44" name="Graphic 43" descr="Unicorn">
                <a:extLst>
                  <a:ext uri="{FF2B5EF4-FFF2-40B4-BE49-F238E27FC236}">
                    <a16:creationId xmlns:a16="http://schemas.microsoft.com/office/drawing/2014/main" id="{3DC61CA8-3B14-1E41-9D3A-5DB2E5DA50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-1590599" y="4153228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45" name="Graphic 44" descr="Unicorn">
                <a:extLst>
                  <a:ext uri="{FF2B5EF4-FFF2-40B4-BE49-F238E27FC236}">
                    <a16:creationId xmlns:a16="http://schemas.microsoft.com/office/drawing/2014/main" id="{08949EC1-FFF8-2840-A850-919DF33072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213803" y="4168376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46" name="Graphic 45" descr="Unicorn">
                <a:extLst>
                  <a:ext uri="{FF2B5EF4-FFF2-40B4-BE49-F238E27FC236}">
                    <a16:creationId xmlns:a16="http://schemas.microsoft.com/office/drawing/2014/main" id="{BEC8D796-FB10-D443-915C-EF83CA3A71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2058019" y="4168376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47" name="Graphic 46" descr="Unicorn">
                <a:extLst>
                  <a:ext uri="{FF2B5EF4-FFF2-40B4-BE49-F238E27FC236}">
                    <a16:creationId xmlns:a16="http://schemas.microsoft.com/office/drawing/2014/main" id="{6068FFB5-629A-CD46-AD83-C535819446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3933358" y="4153228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48" name="Graphic 47" descr="Unicorn">
                <a:extLst>
                  <a:ext uri="{FF2B5EF4-FFF2-40B4-BE49-F238E27FC236}">
                    <a16:creationId xmlns:a16="http://schemas.microsoft.com/office/drawing/2014/main" id="{D862AADE-CC3B-0648-9079-45BEC4E86C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5801272" y="4154562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49" name="Graphic 48" descr="Unicorn">
                <a:extLst>
                  <a:ext uri="{FF2B5EF4-FFF2-40B4-BE49-F238E27FC236}">
                    <a16:creationId xmlns:a16="http://schemas.microsoft.com/office/drawing/2014/main" id="{7632C993-90F9-F34C-9011-FB72B6E383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7608717" y="4128919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50" name="Graphic 49" descr="Unicorn">
                <a:extLst>
                  <a:ext uri="{FF2B5EF4-FFF2-40B4-BE49-F238E27FC236}">
                    <a16:creationId xmlns:a16="http://schemas.microsoft.com/office/drawing/2014/main" id="{F450EF24-ED2E-7F46-A4B9-CD7A95C777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9457315" y="4140936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51" name="Graphic 50" descr="Unicorn">
                <a:extLst>
                  <a:ext uri="{FF2B5EF4-FFF2-40B4-BE49-F238E27FC236}">
                    <a16:creationId xmlns:a16="http://schemas.microsoft.com/office/drawing/2014/main" id="{37E7EE8C-D5E5-8E4E-BC01-D2225F8442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11319004" y="4081982"/>
                <a:ext cx="914401" cy="914401"/>
              </a:xfrm>
              <a:prstGeom prst="rect">
                <a:avLst/>
              </a:prstGeom>
            </p:spPr>
          </p:pic>
        </p:grp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EF2C5282-569E-6643-BB53-4BEA42C9E8C3}"/>
              </a:ext>
            </a:extLst>
          </p:cNvPr>
          <p:cNvGrpSpPr/>
          <p:nvPr/>
        </p:nvGrpSpPr>
        <p:grpSpPr>
          <a:xfrm>
            <a:off x="245886" y="4102000"/>
            <a:ext cx="8652218" cy="525826"/>
            <a:chOff x="225047" y="2859985"/>
            <a:chExt cx="8652218" cy="525826"/>
          </a:xfrm>
        </p:grpSpPr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E928BF61-E2AF-9349-AEC6-0288613682C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25047" y="2943514"/>
              <a:ext cx="8188580" cy="434340"/>
              <a:chOff x="180421" y="4016882"/>
              <a:chExt cx="18526209" cy="982669"/>
            </a:xfrm>
          </p:grpSpPr>
          <p:pic>
            <p:nvPicPr>
              <p:cNvPr id="73" name="Graphic 72" descr="Flower without stem">
                <a:extLst>
                  <a:ext uri="{FF2B5EF4-FFF2-40B4-BE49-F238E27FC236}">
                    <a16:creationId xmlns:a16="http://schemas.microsoft.com/office/drawing/2014/main" id="{6F5BD33E-C1BF-DE4D-A85C-6C2646DBE8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80421" y="4016882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74" name="Graphic 73" descr="Flower without stem">
                <a:extLst>
                  <a:ext uri="{FF2B5EF4-FFF2-40B4-BE49-F238E27FC236}">
                    <a16:creationId xmlns:a16="http://schemas.microsoft.com/office/drawing/2014/main" id="{43617172-53C7-1E45-90B9-F4849FD394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9016833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75" name="Graphic 74" descr="Flower without stem">
                <a:extLst>
                  <a:ext uri="{FF2B5EF4-FFF2-40B4-BE49-F238E27FC236}">
                    <a16:creationId xmlns:a16="http://schemas.microsoft.com/office/drawing/2014/main" id="{04B04621-AE09-3D46-A70F-87FC616924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356275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76" name="Graphic 75" descr="Flower without stem">
                <a:extLst>
                  <a:ext uri="{FF2B5EF4-FFF2-40B4-BE49-F238E27FC236}">
                    <a16:creationId xmlns:a16="http://schemas.microsoft.com/office/drawing/2014/main" id="{829CD788-45FC-4D43-ABA2-46D65F3C5A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1214789" y="4085151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77" name="Graphic 76" descr="Flower without stem">
                <a:extLst>
                  <a:ext uri="{FF2B5EF4-FFF2-40B4-BE49-F238E27FC236}">
                    <a16:creationId xmlns:a16="http://schemas.microsoft.com/office/drawing/2014/main" id="{09C7C9C5-612E-E34B-A7BD-20EBE63E43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513711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78" name="Graphic 77" descr="Flower without stem">
                <a:extLst>
                  <a:ext uri="{FF2B5EF4-FFF2-40B4-BE49-F238E27FC236}">
                    <a16:creationId xmlns:a16="http://schemas.microsoft.com/office/drawing/2014/main" id="{3D5076FF-850E-DE43-9DA4-12689B60D63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3271464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79" name="Graphic 78" descr="Flower without stem">
                <a:extLst>
                  <a:ext uri="{FF2B5EF4-FFF2-40B4-BE49-F238E27FC236}">
                    <a16:creationId xmlns:a16="http://schemas.microsoft.com/office/drawing/2014/main" id="{73B54C29-8CDD-A246-B082-1198BEF2FE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745626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80" name="Graphic 79" descr="Flower without stem">
                <a:extLst>
                  <a:ext uri="{FF2B5EF4-FFF2-40B4-BE49-F238E27FC236}">
                    <a16:creationId xmlns:a16="http://schemas.microsoft.com/office/drawing/2014/main" id="{18C01AAC-A118-6445-B808-F63234EE24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5446843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81" name="Graphic 80" descr="Flower without stem">
                <a:extLst>
                  <a:ext uri="{FF2B5EF4-FFF2-40B4-BE49-F238E27FC236}">
                    <a16:creationId xmlns:a16="http://schemas.microsoft.com/office/drawing/2014/main" id="{75050A1F-94D8-5A42-AE87-222F27A324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7792229" y="4016882"/>
                <a:ext cx="914401" cy="914400"/>
              </a:xfrm>
              <a:prstGeom prst="rect">
                <a:avLst/>
              </a:prstGeom>
            </p:spPr>
          </p:pic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9B9ECE59-4465-664A-8008-1BE76F18D00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30697" y="2859985"/>
              <a:ext cx="8246568" cy="525826"/>
              <a:chOff x="-3462131" y="4081982"/>
              <a:chExt cx="15695536" cy="1000795"/>
            </a:xfrm>
          </p:grpSpPr>
          <p:pic>
            <p:nvPicPr>
              <p:cNvPr id="64" name="Graphic 63" descr="Unicorn">
                <a:extLst>
                  <a:ext uri="{FF2B5EF4-FFF2-40B4-BE49-F238E27FC236}">
                    <a16:creationId xmlns:a16="http://schemas.microsoft.com/office/drawing/2014/main" id="{ADBB6554-B2EB-D84F-A568-2E2B4ED909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-3462131" y="4132490"/>
                <a:ext cx="914401" cy="914399"/>
              </a:xfrm>
              <a:prstGeom prst="rect">
                <a:avLst/>
              </a:prstGeom>
            </p:spPr>
          </p:pic>
          <p:pic>
            <p:nvPicPr>
              <p:cNvPr id="65" name="Graphic 64" descr="Unicorn">
                <a:extLst>
                  <a:ext uri="{FF2B5EF4-FFF2-40B4-BE49-F238E27FC236}">
                    <a16:creationId xmlns:a16="http://schemas.microsoft.com/office/drawing/2014/main" id="{C07C8A94-B5A3-B044-9DF9-4BFFD6DFAB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-1590599" y="4153228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66" name="Graphic 65" descr="Unicorn">
                <a:extLst>
                  <a:ext uri="{FF2B5EF4-FFF2-40B4-BE49-F238E27FC236}">
                    <a16:creationId xmlns:a16="http://schemas.microsoft.com/office/drawing/2014/main" id="{A5DA7DB9-C636-8147-9FC0-601C831C5D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213803" y="4168376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67" name="Graphic 66" descr="Unicorn">
                <a:extLst>
                  <a:ext uri="{FF2B5EF4-FFF2-40B4-BE49-F238E27FC236}">
                    <a16:creationId xmlns:a16="http://schemas.microsoft.com/office/drawing/2014/main" id="{7AA6A379-8127-F946-9F66-505467529A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2058019" y="4168376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68" name="Graphic 67" descr="Unicorn">
                <a:extLst>
                  <a:ext uri="{FF2B5EF4-FFF2-40B4-BE49-F238E27FC236}">
                    <a16:creationId xmlns:a16="http://schemas.microsoft.com/office/drawing/2014/main" id="{50535AA8-9C7B-3347-9BBF-1364BD9D0D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3933358" y="4153228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69" name="Graphic 68" descr="Unicorn">
                <a:extLst>
                  <a:ext uri="{FF2B5EF4-FFF2-40B4-BE49-F238E27FC236}">
                    <a16:creationId xmlns:a16="http://schemas.microsoft.com/office/drawing/2014/main" id="{E9A7088F-D8E5-1C4B-95AD-CAF5FEB358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5801272" y="4154562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70" name="Graphic 69" descr="Unicorn">
                <a:extLst>
                  <a:ext uri="{FF2B5EF4-FFF2-40B4-BE49-F238E27FC236}">
                    <a16:creationId xmlns:a16="http://schemas.microsoft.com/office/drawing/2014/main" id="{3CCFE710-4180-F840-9606-64C0E64A4B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7608717" y="4128919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71" name="Graphic 70" descr="Unicorn">
                <a:extLst>
                  <a:ext uri="{FF2B5EF4-FFF2-40B4-BE49-F238E27FC236}">
                    <a16:creationId xmlns:a16="http://schemas.microsoft.com/office/drawing/2014/main" id="{474A094C-ED00-0544-B202-7A076829EB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9457315" y="4140936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72" name="Graphic 71" descr="Unicorn">
                <a:extLst>
                  <a:ext uri="{FF2B5EF4-FFF2-40B4-BE49-F238E27FC236}">
                    <a16:creationId xmlns:a16="http://schemas.microsoft.com/office/drawing/2014/main" id="{F1BD7525-97D4-A94A-BC35-A6C06AE8CB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11319004" y="4081982"/>
                <a:ext cx="914401" cy="914401"/>
              </a:xfrm>
              <a:prstGeom prst="rect">
                <a:avLst/>
              </a:prstGeom>
            </p:spPr>
          </p:pic>
        </p:grp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E55B2A99-B0A2-914B-B1B2-ABD6147153CB}"/>
              </a:ext>
            </a:extLst>
          </p:cNvPr>
          <p:cNvGrpSpPr/>
          <p:nvPr/>
        </p:nvGrpSpPr>
        <p:grpSpPr>
          <a:xfrm>
            <a:off x="245886" y="4779451"/>
            <a:ext cx="8652218" cy="525826"/>
            <a:chOff x="225047" y="2859985"/>
            <a:chExt cx="8652218" cy="525826"/>
          </a:xfrm>
        </p:grpSpPr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8EAFF37C-6AEE-1B47-8DBC-E79257A3F22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25047" y="2943514"/>
              <a:ext cx="8188580" cy="434340"/>
              <a:chOff x="180421" y="4016882"/>
              <a:chExt cx="18526209" cy="982669"/>
            </a:xfrm>
          </p:grpSpPr>
          <p:pic>
            <p:nvPicPr>
              <p:cNvPr id="94" name="Graphic 93" descr="Flower without stem">
                <a:extLst>
                  <a:ext uri="{FF2B5EF4-FFF2-40B4-BE49-F238E27FC236}">
                    <a16:creationId xmlns:a16="http://schemas.microsoft.com/office/drawing/2014/main" id="{36C0C08B-7A37-1A4F-AF7E-D5931E8EB6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80421" y="4016882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95" name="Graphic 94" descr="Flower without stem">
                <a:extLst>
                  <a:ext uri="{FF2B5EF4-FFF2-40B4-BE49-F238E27FC236}">
                    <a16:creationId xmlns:a16="http://schemas.microsoft.com/office/drawing/2014/main" id="{A3F2F583-EE6B-4246-AE04-FCA1AD8AFF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9016833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96" name="Graphic 95" descr="Flower without stem">
                <a:extLst>
                  <a:ext uri="{FF2B5EF4-FFF2-40B4-BE49-F238E27FC236}">
                    <a16:creationId xmlns:a16="http://schemas.microsoft.com/office/drawing/2014/main" id="{6E5C9961-70DB-AB42-AC83-A72E022100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356275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97" name="Graphic 96" descr="Flower without stem">
                <a:extLst>
                  <a:ext uri="{FF2B5EF4-FFF2-40B4-BE49-F238E27FC236}">
                    <a16:creationId xmlns:a16="http://schemas.microsoft.com/office/drawing/2014/main" id="{215E1239-F8DD-A34C-A752-3B16058136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1214789" y="4085151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98" name="Graphic 97" descr="Flower without stem">
                <a:extLst>
                  <a:ext uri="{FF2B5EF4-FFF2-40B4-BE49-F238E27FC236}">
                    <a16:creationId xmlns:a16="http://schemas.microsoft.com/office/drawing/2014/main" id="{2930B553-1CE0-8B4D-A32B-610B051BA0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513711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99" name="Graphic 98" descr="Flower without stem">
                <a:extLst>
                  <a:ext uri="{FF2B5EF4-FFF2-40B4-BE49-F238E27FC236}">
                    <a16:creationId xmlns:a16="http://schemas.microsoft.com/office/drawing/2014/main" id="{7633A6AD-DA54-0D45-8902-A09856E6F1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3271464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100" name="Graphic 99" descr="Flower without stem">
                <a:extLst>
                  <a:ext uri="{FF2B5EF4-FFF2-40B4-BE49-F238E27FC236}">
                    <a16:creationId xmlns:a16="http://schemas.microsoft.com/office/drawing/2014/main" id="{CF0AD0BD-8B47-B245-AE74-895C43D85C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745626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101" name="Graphic 100" descr="Flower without stem">
                <a:extLst>
                  <a:ext uri="{FF2B5EF4-FFF2-40B4-BE49-F238E27FC236}">
                    <a16:creationId xmlns:a16="http://schemas.microsoft.com/office/drawing/2014/main" id="{031EC711-3087-0A42-A18E-78D53DE07C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5446843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102" name="Graphic 101" descr="Flower without stem">
                <a:extLst>
                  <a:ext uri="{FF2B5EF4-FFF2-40B4-BE49-F238E27FC236}">
                    <a16:creationId xmlns:a16="http://schemas.microsoft.com/office/drawing/2014/main" id="{A9FD99DA-226C-0D41-A6C8-2B48ED511E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7792229" y="4016882"/>
                <a:ext cx="914401" cy="914400"/>
              </a:xfrm>
              <a:prstGeom prst="rect">
                <a:avLst/>
              </a:prstGeom>
            </p:spPr>
          </p:pic>
        </p:grp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CAB1F454-69EE-4D46-9F57-99E62627447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30697" y="2859985"/>
              <a:ext cx="8246568" cy="525826"/>
              <a:chOff x="-3462131" y="4081982"/>
              <a:chExt cx="15695536" cy="1000795"/>
            </a:xfrm>
          </p:grpSpPr>
          <p:pic>
            <p:nvPicPr>
              <p:cNvPr id="85" name="Graphic 84" descr="Unicorn">
                <a:extLst>
                  <a:ext uri="{FF2B5EF4-FFF2-40B4-BE49-F238E27FC236}">
                    <a16:creationId xmlns:a16="http://schemas.microsoft.com/office/drawing/2014/main" id="{201DE685-0E7F-DF4B-8C7B-1DAD7AB0DD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-3462131" y="4132490"/>
                <a:ext cx="914401" cy="914399"/>
              </a:xfrm>
              <a:prstGeom prst="rect">
                <a:avLst/>
              </a:prstGeom>
            </p:spPr>
          </p:pic>
          <p:pic>
            <p:nvPicPr>
              <p:cNvPr id="86" name="Graphic 85" descr="Unicorn">
                <a:extLst>
                  <a:ext uri="{FF2B5EF4-FFF2-40B4-BE49-F238E27FC236}">
                    <a16:creationId xmlns:a16="http://schemas.microsoft.com/office/drawing/2014/main" id="{A3B06DA2-9CB8-7047-802C-6B53374B6E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-1590599" y="4153228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87" name="Graphic 86" descr="Unicorn">
                <a:extLst>
                  <a:ext uri="{FF2B5EF4-FFF2-40B4-BE49-F238E27FC236}">
                    <a16:creationId xmlns:a16="http://schemas.microsoft.com/office/drawing/2014/main" id="{CD99B084-68ED-6C48-B565-6AAFB359CC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213803" y="4168376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88" name="Graphic 87" descr="Unicorn">
                <a:extLst>
                  <a:ext uri="{FF2B5EF4-FFF2-40B4-BE49-F238E27FC236}">
                    <a16:creationId xmlns:a16="http://schemas.microsoft.com/office/drawing/2014/main" id="{A725FD14-5DD2-E744-BEAE-965ACA902D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2058019" y="4168376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89" name="Graphic 88" descr="Unicorn">
                <a:extLst>
                  <a:ext uri="{FF2B5EF4-FFF2-40B4-BE49-F238E27FC236}">
                    <a16:creationId xmlns:a16="http://schemas.microsoft.com/office/drawing/2014/main" id="{3FACBAA3-1420-C242-8B77-BC1DADA49D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3933358" y="4153228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90" name="Graphic 89" descr="Unicorn">
                <a:extLst>
                  <a:ext uri="{FF2B5EF4-FFF2-40B4-BE49-F238E27FC236}">
                    <a16:creationId xmlns:a16="http://schemas.microsoft.com/office/drawing/2014/main" id="{37966E13-8291-A348-83C0-3EAB8EDE23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5801272" y="4154562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91" name="Graphic 90" descr="Unicorn">
                <a:extLst>
                  <a:ext uri="{FF2B5EF4-FFF2-40B4-BE49-F238E27FC236}">
                    <a16:creationId xmlns:a16="http://schemas.microsoft.com/office/drawing/2014/main" id="{B73EAB37-A7B8-2E45-98CA-544A7CFC44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7608717" y="4128919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92" name="Graphic 91" descr="Unicorn">
                <a:extLst>
                  <a:ext uri="{FF2B5EF4-FFF2-40B4-BE49-F238E27FC236}">
                    <a16:creationId xmlns:a16="http://schemas.microsoft.com/office/drawing/2014/main" id="{8BB333C6-5825-7848-8315-FA1CC99FD6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9457315" y="4140936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93" name="Graphic 92" descr="Unicorn">
                <a:extLst>
                  <a:ext uri="{FF2B5EF4-FFF2-40B4-BE49-F238E27FC236}">
                    <a16:creationId xmlns:a16="http://schemas.microsoft.com/office/drawing/2014/main" id="{146BCFA3-CCFB-D249-8D84-67C0331F54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11319004" y="4081982"/>
                <a:ext cx="914401" cy="91440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10575392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0F98927-6620-B545-BC0D-80617E5A1C5A}"/>
              </a:ext>
            </a:extLst>
          </p:cNvPr>
          <p:cNvGraphicFramePr>
            <a:graphicFrameLocks noGrp="1"/>
          </p:cNvGraphicFramePr>
          <p:nvPr/>
        </p:nvGraphicFramePr>
        <p:xfrm>
          <a:off x="189211" y="187038"/>
          <a:ext cx="8765577" cy="3962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3953">
                  <a:extLst>
                    <a:ext uri="{9D8B030D-6E8A-4147-A177-3AD203B41FA5}">
                      <a16:colId xmlns:a16="http://schemas.microsoft.com/office/drawing/2014/main" val="752767933"/>
                    </a:ext>
                  </a:extLst>
                </a:gridCol>
                <a:gridCol w="973953">
                  <a:extLst>
                    <a:ext uri="{9D8B030D-6E8A-4147-A177-3AD203B41FA5}">
                      <a16:colId xmlns:a16="http://schemas.microsoft.com/office/drawing/2014/main" val="3432683246"/>
                    </a:ext>
                  </a:extLst>
                </a:gridCol>
                <a:gridCol w="973953">
                  <a:extLst>
                    <a:ext uri="{9D8B030D-6E8A-4147-A177-3AD203B41FA5}">
                      <a16:colId xmlns:a16="http://schemas.microsoft.com/office/drawing/2014/main" val="1490025690"/>
                    </a:ext>
                  </a:extLst>
                </a:gridCol>
                <a:gridCol w="973953">
                  <a:extLst>
                    <a:ext uri="{9D8B030D-6E8A-4147-A177-3AD203B41FA5}">
                      <a16:colId xmlns:a16="http://schemas.microsoft.com/office/drawing/2014/main" val="1869466727"/>
                    </a:ext>
                  </a:extLst>
                </a:gridCol>
                <a:gridCol w="973953">
                  <a:extLst>
                    <a:ext uri="{9D8B030D-6E8A-4147-A177-3AD203B41FA5}">
                      <a16:colId xmlns:a16="http://schemas.microsoft.com/office/drawing/2014/main" val="1878118426"/>
                    </a:ext>
                  </a:extLst>
                </a:gridCol>
                <a:gridCol w="973953">
                  <a:extLst>
                    <a:ext uri="{9D8B030D-6E8A-4147-A177-3AD203B41FA5}">
                      <a16:colId xmlns:a16="http://schemas.microsoft.com/office/drawing/2014/main" val="1512739403"/>
                    </a:ext>
                  </a:extLst>
                </a:gridCol>
                <a:gridCol w="973953">
                  <a:extLst>
                    <a:ext uri="{9D8B030D-6E8A-4147-A177-3AD203B41FA5}">
                      <a16:colId xmlns:a16="http://schemas.microsoft.com/office/drawing/2014/main" val="2269106672"/>
                    </a:ext>
                  </a:extLst>
                </a:gridCol>
                <a:gridCol w="973953">
                  <a:extLst>
                    <a:ext uri="{9D8B030D-6E8A-4147-A177-3AD203B41FA5}">
                      <a16:colId xmlns:a16="http://schemas.microsoft.com/office/drawing/2014/main" val="1042558154"/>
                    </a:ext>
                  </a:extLst>
                </a:gridCol>
                <a:gridCol w="973953">
                  <a:extLst>
                    <a:ext uri="{9D8B030D-6E8A-4147-A177-3AD203B41FA5}">
                      <a16:colId xmlns:a16="http://schemas.microsoft.com/office/drawing/2014/main" val="3449935854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r>
                        <a:rPr lang="en-US" sz="2800" dirty="0">
                          <a:latin typeface="Avenir Book" panose="02000503020000020003" pitchFamily="2" charset="0"/>
                        </a:rPr>
                        <a:t>Site 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en-US" sz="2800" dirty="0">
                          <a:latin typeface="Avenir Book" panose="02000503020000020003" pitchFamily="2" charset="0"/>
                        </a:rPr>
                        <a:t>Site 2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en-US" sz="2800" dirty="0">
                          <a:latin typeface="Avenir Book" panose="02000503020000020003" pitchFamily="2" charset="0"/>
                        </a:rPr>
                        <a:t>Site 3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19133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err="1">
                          <a:latin typeface="Avenir Book" panose="02000503020000020003" pitchFamily="2" charset="0"/>
                        </a:rPr>
                        <a:t>Sp</a:t>
                      </a:r>
                      <a:r>
                        <a:rPr lang="en-US" sz="2800" dirty="0">
                          <a:latin typeface="Avenir Book" panose="02000503020000020003" pitchFamily="2" charset="0"/>
                        </a:rPr>
                        <a:t>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>
                          <a:latin typeface="Avenir Book" panose="02000503020000020003" pitchFamily="2" charset="0"/>
                        </a:rPr>
                        <a:t>Sp</a:t>
                      </a:r>
                      <a:r>
                        <a:rPr lang="en-US" sz="2800" dirty="0">
                          <a:latin typeface="Avenir Book" panose="02000503020000020003" pitchFamily="2" charset="0"/>
                        </a:rPr>
                        <a:t>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>
                          <a:latin typeface="Avenir Book" panose="02000503020000020003" pitchFamily="2" charset="0"/>
                        </a:rPr>
                        <a:t>Sp</a:t>
                      </a:r>
                      <a:r>
                        <a:rPr lang="en-US" sz="2800" dirty="0">
                          <a:latin typeface="Avenir Book" panose="02000503020000020003" pitchFamily="2" charset="0"/>
                        </a:rPr>
                        <a:t>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>
                          <a:latin typeface="Avenir Book" panose="02000503020000020003" pitchFamily="2" charset="0"/>
                        </a:rPr>
                        <a:t>Sp</a:t>
                      </a:r>
                      <a:r>
                        <a:rPr lang="en-US" sz="2800" dirty="0">
                          <a:latin typeface="Avenir Book" panose="02000503020000020003" pitchFamily="2" charset="0"/>
                        </a:rPr>
                        <a:t>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>
                          <a:latin typeface="Avenir Book" panose="02000503020000020003" pitchFamily="2" charset="0"/>
                        </a:rPr>
                        <a:t>Sp</a:t>
                      </a:r>
                      <a:r>
                        <a:rPr lang="en-US" sz="2800" dirty="0">
                          <a:latin typeface="Avenir Book" panose="02000503020000020003" pitchFamily="2" charset="0"/>
                        </a:rPr>
                        <a:t>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>
                          <a:latin typeface="Avenir Book" panose="02000503020000020003" pitchFamily="2" charset="0"/>
                        </a:rPr>
                        <a:t>Sp</a:t>
                      </a:r>
                      <a:r>
                        <a:rPr lang="en-US" sz="2800" dirty="0">
                          <a:latin typeface="Avenir Book" panose="02000503020000020003" pitchFamily="2" charset="0"/>
                        </a:rPr>
                        <a:t>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>
                          <a:latin typeface="Avenir Book" panose="02000503020000020003" pitchFamily="2" charset="0"/>
                        </a:rPr>
                        <a:t>Sp</a:t>
                      </a:r>
                      <a:r>
                        <a:rPr lang="en-US" sz="2800" dirty="0">
                          <a:latin typeface="Avenir Book" panose="02000503020000020003" pitchFamily="2" charset="0"/>
                        </a:rPr>
                        <a:t>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>
                          <a:latin typeface="Avenir Book" panose="02000503020000020003" pitchFamily="2" charset="0"/>
                        </a:rPr>
                        <a:t>Sp</a:t>
                      </a:r>
                      <a:r>
                        <a:rPr lang="en-US" sz="2800" dirty="0">
                          <a:latin typeface="Avenir Book" panose="02000503020000020003" pitchFamily="2" charset="0"/>
                        </a:rPr>
                        <a:t>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>
                          <a:latin typeface="Avenir Book" panose="02000503020000020003" pitchFamily="2" charset="0"/>
                        </a:rPr>
                        <a:t>Sp</a:t>
                      </a:r>
                      <a:r>
                        <a:rPr lang="en-US" sz="2800" dirty="0">
                          <a:latin typeface="Avenir Book" panose="02000503020000020003" pitchFamily="2" charset="0"/>
                        </a:rPr>
                        <a:t>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91174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12557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87494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203233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058808202"/>
                  </a:ext>
                </a:extLst>
              </a:tr>
            </a:tbl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02EC30CF-8DFB-D24A-82D4-F671C91CF08F}"/>
              </a:ext>
            </a:extLst>
          </p:cNvPr>
          <p:cNvGrpSpPr/>
          <p:nvPr/>
        </p:nvGrpSpPr>
        <p:grpSpPr>
          <a:xfrm>
            <a:off x="235796" y="1372983"/>
            <a:ext cx="8652218" cy="525826"/>
            <a:chOff x="225047" y="2859985"/>
            <a:chExt cx="8652218" cy="52582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1CA11DA5-CB98-1A4D-9603-7156973FE1E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25047" y="2943514"/>
              <a:ext cx="8188580" cy="434340"/>
              <a:chOff x="180421" y="4016882"/>
              <a:chExt cx="18526209" cy="982669"/>
            </a:xfrm>
          </p:grpSpPr>
          <p:pic>
            <p:nvPicPr>
              <p:cNvPr id="17" name="Graphic 16" descr="Flower without stem">
                <a:extLst>
                  <a:ext uri="{FF2B5EF4-FFF2-40B4-BE49-F238E27FC236}">
                    <a16:creationId xmlns:a16="http://schemas.microsoft.com/office/drawing/2014/main" id="{653D6BA1-F2F6-C04D-92CC-C5403CC9C3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80421" y="4016882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8" name="Graphic 17" descr="Flower without stem">
                <a:extLst>
                  <a:ext uri="{FF2B5EF4-FFF2-40B4-BE49-F238E27FC236}">
                    <a16:creationId xmlns:a16="http://schemas.microsoft.com/office/drawing/2014/main" id="{93D4601C-D1D3-4247-A56E-404263FEA6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9016833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19" name="Graphic 18" descr="Flower without stem">
                <a:extLst>
                  <a:ext uri="{FF2B5EF4-FFF2-40B4-BE49-F238E27FC236}">
                    <a16:creationId xmlns:a16="http://schemas.microsoft.com/office/drawing/2014/main" id="{8E2BF960-8C20-FF47-9508-3317AF7149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356275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20" name="Graphic 19" descr="Flower without stem">
                <a:extLst>
                  <a:ext uri="{FF2B5EF4-FFF2-40B4-BE49-F238E27FC236}">
                    <a16:creationId xmlns:a16="http://schemas.microsoft.com/office/drawing/2014/main" id="{2605AA35-BE22-754B-9693-8714DFAECD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1214789" y="4085151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21" name="Graphic 20" descr="Flower without stem">
                <a:extLst>
                  <a:ext uri="{FF2B5EF4-FFF2-40B4-BE49-F238E27FC236}">
                    <a16:creationId xmlns:a16="http://schemas.microsoft.com/office/drawing/2014/main" id="{AAEF25B1-A80D-1443-A6A1-5E67DDD84C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513711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22" name="Graphic 21" descr="Flower without stem">
                <a:extLst>
                  <a:ext uri="{FF2B5EF4-FFF2-40B4-BE49-F238E27FC236}">
                    <a16:creationId xmlns:a16="http://schemas.microsoft.com/office/drawing/2014/main" id="{86D072F2-C477-DA49-928A-6C748B1CC9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3271464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23" name="Graphic 22" descr="Flower without stem">
                <a:extLst>
                  <a:ext uri="{FF2B5EF4-FFF2-40B4-BE49-F238E27FC236}">
                    <a16:creationId xmlns:a16="http://schemas.microsoft.com/office/drawing/2014/main" id="{C07BDC57-9742-F447-A5FB-924FF14E27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6745626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24" name="Graphic 23" descr="Flower without stem">
                <a:extLst>
                  <a:ext uri="{FF2B5EF4-FFF2-40B4-BE49-F238E27FC236}">
                    <a16:creationId xmlns:a16="http://schemas.microsoft.com/office/drawing/2014/main" id="{C0B7600F-6A12-7C4B-B89C-AD2C4D8A87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5446843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25" name="Graphic 24" descr="Flower without stem">
                <a:extLst>
                  <a:ext uri="{FF2B5EF4-FFF2-40B4-BE49-F238E27FC236}">
                    <a16:creationId xmlns:a16="http://schemas.microsoft.com/office/drawing/2014/main" id="{CC1E2EB9-6089-2A4F-8144-698A09E856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7792229" y="4016882"/>
                <a:ext cx="914401" cy="914400"/>
              </a:xfrm>
              <a:prstGeom prst="rect">
                <a:avLst/>
              </a:prstGeom>
            </p:spPr>
          </p:pic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98FCE43-6DFB-D34B-AD3C-B9D3EA292CD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30697" y="2859985"/>
              <a:ext cx="8246568" cy="525826"/>
              <a:chOff x="-3462131" y="4081982"/>
              <a:chExt cx="15695536" cy="1000795"/>
            </a:xfrm>
          </p:grpSpPr>
          <p:pic>
            <p:nvPicPr>
              <p:cNvPr id="8" name="Graphic 7" descr="Unicorn">
                <a:extLst>
                  <a:ext uri="{FF2B5EF4-FFF2-40B4-BE49-F238E27FC236}">
                    <a16:creationId xmlns:a16="http://schemas.microsoft.com/office/drawing/2014/main" id="{6BB945C6-1127-154F-B443-DF9D46EC02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-3462131" y="4132490"/>
                <a:ext cx="914401" cy="914399"/>
              </a:xfrm>
              <a:prstGeom prst="rect">
                <a:avLst/>
              </a:prstGeom>
            </p:spPr>
          </p:pic>
          <p:pic>
            <p:nvPicPr>
              <p:cNvPr id="9" name="Graphic 8" descr="Unicorn">
                <a:extLst>
                  <a:ext uri="{FF2B5EF4-FFF2-40B4-BE49-F238E27FC236}">
                    <a16:creationId xmlns:a16="http://schemas.microsoft.com/office/drawing/2014/main" id="{A54529B1-5BC4-4446-913F-DA5615D312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-1590599" y="4153228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10" name="Graphic 9" descr="Unicorn">
                <a:extLst>
                  <a:ext uri="{FF2B5EF4-FFF2-40B4-BE49-F238E27FC236}">
                    <a16:creationId xmlns:a16="http://schemas.microsoft.com/office/drawing/2014/main" id="{A4B73B45-9306-8E43-A459-D419EA7FCA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13803" y="4168376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11" name="Graphic 10" descr="Unicorn">
                <a:extLst>
                  <a:ext uri="{FF2B5EF4-FFF2-40B4-BE49-F238E27FC236}">
                    <a16:creationId xmlns:a16="http://schemas.microsoft.com/office/drawing/2014/main" id="{C6EDE0EE-8C18-3E47-B75D-7143F921FE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058019" y="4168376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12" name="Graphic 11" descr="Unicorn">
                <a:extLst>
                  <a:ext uri="{FF2B5EF4-FFF2-40B4-BE49-F238E27FC236}">
                    <a16:creationId xmlns:a16="http://schemas.microsoft.com/office/drawing/2014/main" id="{EE3C95C0-2D96-F148-8E76-6CDAA124C2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3933358" y="4153228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13" name="Graphic 12" descr="Unicorn">
                <a:extLst>
                  <a:ext uri="{FF2B5EF4-FFF2-40B4-BE49-F238E27FC236}">
                    <a16:creationId xmlns:a16="http://schemas.microsoft.com/office/drawing/2014/main" id="{E14739FF-7CAC-4547-BE11-978C8DCE5D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801272" y="4154562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14" name="Graphic 13" descr="Unicorn">
                <a:extLst>
                  <a:ext uri="{FF2B5EF4-FFF2-40B4-BE49-F238E27FC236}">
                    <a16:creationId xmlns:a16="http://schemas.microsoft.com/office/drawing/2014/main" id="{5415BCD5-EAD8-8F42-B9D6-6D58780297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7608717" y="4128919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15" name="Graphic 14" descr="Unicorn">
                <a:extLst>
                  <a:ext uri="{FF2B5EF4-FFF2-40B4-BE49-F238E27FC236}">
                    <a16:creationId xmlns:a16="http://schemas.microsoft.com/office/drawing/2014/main" id="{4E8A0092-625D-884E-BA6E-944F4C87D2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9457315" y="4140936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16" name="Graphic 15" descr="Unicorn">
                <a:extLst>
                  <a:ext uri="{FF2B5EF4-FFF2-40B4-BE49-F238E27FC236}">
                    <a16:creationId xmlns:a16="http://schemas.microsoft.com/office/drawing/2014/main" id="{889F4F7A-26D3-6E4B-BCF6-A746885A60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1319004" y="4081982"/>
                <a:ext cx="914401" cy="914401"/>
              </a:xfrm>
              <a:prstGeom prst="rect">
                <a:avLst/>
              </a:prstGeom>
            </p:spPr>
          </p:pic>
        </p:grp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F040759-8EF6-D547-95E4-21B3A0AFA773}"/>
              </a:ext>
            </a:extLst>
          </p:cNvPr>
          <p:cNvGrpSpPr/>
          <p:nvPr/>
        </p:nvGrpSpPr>
        <p:grpSpPr>
          <a:xfrm>
            <a:off x="229638" y="2011703"/>
            <a:ext cx="8652218" cy="525826"/>
            <a:chOff x="225047" y="2859985"/>
            <a:chExt cx="8652218" cy="525826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7738DA1E-D768-4D42-93BC-17FB47D12C5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25047" y="2943514"/>
              <a:ext cx="8188580" cy="434340"/>
              <a:chOff x="180421" y="4016882"/>
              <a:chExt cx="18526209" cy="982669"/>
            </a:xfrm>
          </p:grpSpPr>
          <p:pic>
            <p:nvPicPr>
              <p:cNvPr id="38" name="Graphic 37" descr="Flower without stem">
                <a:extLst>
                  <a:ext uri="{FF2B5EF4-FFF2-40B4-BE49-F238E27FC236}">
                    <a16:creationId xmlns:a16="http://schemas.microsoft.com/office/drawing/2014/main" id="{04AE0EA4-72D1-6047-B063-CBAAB8AED7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80421" y="4016882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39" name="Graphic 38" descr="Flower without stem">
                <a:extLst>
                  <a:ext uri="{FF2B5EF4-FFF2-40B4-BE49-F238E27FC236}">
                    <a16:creationId xmlns:a16="http://schemas.microsoft.com/office/drawing/2014/main" id="{08AC8543-4F3D-8D4A-AA51-34D3328E77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9016833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40" name="Graphic 39" descr="Flower without stem">
                <a:extLst>
                  <a:ext uri="{FF2B5EF4-FFF2-40B4-BE49-F238E27FC236}">
                    <a16:creationId xmlns:a16="http://schemas.microsoft.com/office/drawing/2014/main" id="{D5625531-73C4-A440-B2D9-6216497018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356275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41" name="Graphic 40" descr="Flower without stem">
                <a:extLst>
                  <a:ext uri="{FF2B5EF4-FFF2-40B4-BE49-F238E27FC236}">
                    <a16:creationId xmlns:a16="http://schemas.microsoft.com/office/drawing/2014/main" id="{5AD13562-736D-6B46-984C-BA05218F6E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1214789" y="4085151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42" name="Graphic 41" descr="Flower without stem">
                <a:extLst>
                  <a:ext uri="{FF2B5EF4-FFF2-40B4-BE49-F238E27FC236}">
                    <a16:creationId xmlns:a16="http://schemas.microsoft.com/office/drawing/2014/main" id="{6EE3B36E-8ADF-F04E-83EA-1AB92ED424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513711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43" name="Graphic 42" descr="Flower without stem">
                <a:extLst>
                  <a:ext uri="{FF2B5EF4-FFF2-40B4-BE49-F238E27FC236}">
                    <a16:creationId xmlns:a16="http://schemas.microsoft.com/office/drawing/2014/main" id="{461F5537-B171-DD47-AE71-87B3E8D2D1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3271464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44" name="Graphic 43" descr="Flower without stem">
                <a:extLst>
                  <a:ext uri="{FF2B5EF4-FFF2-40B4-BE49-F238E27FC236}">
                    <a16:creationId xmlns:a16="http://schemas.microsoft.com/office/drawing/2014/main" id="{D2F2DF96-76ED-AF41-BD5D-829E780DE85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6745626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45" name="Graphic 44" descr="Flower without stem">
                <a:extLst>
                  <a:ext uri="{FF2B5EF4-FFF2-40B4-BE49-F238E27FC236}">
                    <a16:creationId xmlns:a16="http://schemas.microsoft.com/office/drawing/2014/main" id="{FCFAB11C-9B16-534D-9401-BC1D25ACB3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5446843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46" name="Graphic 45" descr="Flower without stem">
                <a:extLst>
                  <a:ext uri="{FF2B5EF4-FFF2-40B4-BE49-F238E27FC236}">
                    <a16:creationId xmlns:a16="http://schemas.microsoft.com/office/drawing/2014/main" id="{937223E9-1C34-8E4F-B204-A81135562B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7792229" y="4016882"/>
                <a:ext cx="914401" cy="914400"/>
              </a:xfrm>
              <a:prstGeom prst="rect">
                <a:avLst/>
              </a:prstGeom>
            </p:spPr>
          </p:pic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912F4B4F-441C-1D47-B8C4-93BFD20FA74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30697" y="2859985"/>
              <a:ext cx="8246568" cy="525826"/>
              <a:chOff x="-3462131" y="4081982"/>
              <a:chExt cx="15695536" cy="1000795"/>
            </a:xfrm>
          </p:grpSpPr>
          <p:pic>
            <p:nvPicPr>
              <p:cNvPr id="29" name="Graphic 28" descr="Unicorn">
                <a:extLst>
                  <a:ext uri="{FF2B5EF4-FFF2-40B4-BE49-F238E27FC236}">
                    <a16:creationId xmlns:a16="http://schemas.microsoft.com/office/drawing/2014/main" id="{306CC5B9-BD4A-8443-A8F2-064DEAE316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-3462131" y="4132490"/>
                <a:ext cx="914401" cy="914399"/>
              </a:xfrm>
              <a:prstGeom prst="rect">
                <a:avLst/>
              </a:prstGeom>
            </p:spPr>
          </p:pic>
          <p:pic>
            <p:nvPicPr>
              <p:cNvPr id="30" name="Graphic 29" descr="Unicorn">
                <a:extLst>
                  <a:ext uri="{FF2B5EF4-FFF2-40B4-BE49-F238E27FC236}">
                    <a16:creationId xmlns:a16="http://schemas.microsoft.com/office/drawing/2014/main" id="{15EC7F9A-714C-8849-91BE-C47C842A12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-1590599" y="4153228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31" name="Graphic 30" descr="Unicorn">
                <a:extLst>
                  <a:ext uri="{FF2B5EF4-FFF2-40B4-BE49-F238E27FC236}">
                    <a16:creationId xmlns:a16="http://schemas.microsoft.com/office/drawing/2014/main" id="{73918100-3A1C-AB48-BFF4-EF7618453B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13803" y="4168376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32" name="Graphic 31" descr="Unicorn">
                <a:extLst>
                  <a:ext uri="{FF2B5EF4-FFF2-40B4-BE49-F238E27FC236}">
                    <a16:creationId xmlns:a16="http://schemas.microsoft.com/office/drawing/2014/main" id="{0B557CDD-4BF4-9648-BA84-9FCEEC8D8B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058019" y="4168376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33" name="Graphic 32" descr="Unicorn">
                <a:extLst>
                  <a:ext uri="{FF2B5EF4-FFF2-40B4-BE49-F238E27FC236}">
                    <a16:creationId xmlns:a16="http://schemas.microsoft.com/office/drawing/2014/main" id="{47624426-0E33-1F4E-986B-8982EE23F9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3933358" y="4153228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34" name="Graphic 33" descr="Unicorn">
                <a:extLst>
                  <a:ext uri="{FF2B5EF4-FFF2-40B4-BE49-F238E27FC236}">
                    <a16:creationId xmlns:a16="http://schemas.microsoft.com/office/drawing/2014/main" id="{7B73AD2D-F5EB-F841-9AB2-849B49FC33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801272" y="4154562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35" name="Graphic 34" descr="Unicorn">
                <a:extLst>
                  <a:ext uri="{FF2B5EF4-FFF2-40B4-BE49-F238E27FC236}">
                    <a16:creationId xmlns:a16="http://schemas.microsoft.com/office/drawing/2014/main" id="{21D69036-F09A-E34C-868E-73715CE705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7608717" y="4128919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36" name="Graphic 35" descr="Unicorn">
                <a:extLst>
                  <a:ext uri="{FF2B5EF4-FFF2-40B4-BE49-F238E27FC236}">
                    <a16:creationId xmlns:a16="http://schemas.microsoft.com/office/drawing/2014/main" id="{AC4C8132-1FA3-AF4E-A4B0-E64F5F7ECD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9457315" y="4140936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37" name="Graphic 36" descr="Unicorn">
                <a:extLst>
                  <a:ext uri="{FF2B5EF4-FFF2-40B4-BE49-F238E27FC236}">
                    <a16:creationId xmlns:a16="http://schemas.microsoft.com/office/drawing/2014/main" id="{2C0D41C8-9CC2-A144-86C6-78A79AC516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1319004" y="4081982"/>
                <a:ext cx="914401" cy="914401"/>
              </a:xfrm>
              <a:prstGeom prst="rect">
                <a:avLst/>
              </a:prstGeom>
            </p:spPr>
          </p:pic>
        </p:grp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F09A09CF-4C9A-B042-8FEB-E730869AFC06}"/>
              </a:ext>
            </a:extLst>
          </p:cNvPr>
          <p:cNvGrpSpPr/>
          <p:nvPr/>
        </p:nvGrpSpPr>
        <p:grpSpPr>
          <a:xfrm>
            <a:off x="245890" y="2688837"/>
            <a:ext cx="8652218" cy="525826"/>
            <a:chOff x="225047" y="2859985"/>
            <a:chExt cx="8652218" cy="525826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81C0A540-5C13-0C4C-AC32-62B0E88996F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25047" y="2943514"/>
              <a:ext cx="8188580" cy="434340"/>
              <a:chOff x="180421" y="4016882"/>
              <a:chExt cx="18526209" cy="982669"/>
            </a:xfrm>
          </p:grpSpPr>
          <p:pic>
            <p:nvPicPr>
              <p:cNvPr id="59" name="Graphic 58" descr="Flower without stem">
                <a:extLst>
                  <a:ext uri="{FF2B5EF4-FFF2-40B4-BE49-F238E27FC236}">
                    <a16:creationId xmlns:a16="http://schemas.microsoft.com/office/drawing/2014/main" id="{F86D0A74-E9BB-C64A-8342-AB97F8AB4C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80421" y="4016882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60" name="Graphic 59" descr="Flower without stem">
                <a:extLst>
                  <a:ext uri="{FF2B5EF4-FFF2-40B4-BE49-F238E27FC236}">
                    <a16:creationId xmlns:a16="http://schemas.microsoft.com/office/drawing/2014/main" id="{77AFC01C-BED0-8845-BAE5-E0A016804E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9016833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61" name="Graphic 60" descr="Flower without stem">
                <a:extLst>
                  <a:ext uri="{FF2B5EF4-FFF2-40B4-BE49-F238E27FC236}">
                    <a16:creationId xmlns:a16="http://schemas.microsoft.com/office/drawing/2014/main" id="{AB823927-E438-D94A-8311-BF38E591CB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356275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62" name="Graphic 61" descr="Flower without stem">
                <a:extLst>
                  <a:ext uri="{FF2B5EF4-FFF2-40B4-BE49-F238E27FC236}">
                    <a16:creationId xmlns:a16="http://schemas.microsoft.com/office/drawing/2014/main" id="{ECD2E3CA-B325-3746-A1FF-D66470F60E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1214789" y="4085151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63" name="Graphic 62" descr="Flower without stem">
                <a:extLst>
                  <a:ext uri="{FF2B5EF4-FFF2-40B4-BE49-F238E27FC236}">
                    <a16:creationId xmlns:a16="http://schemas.microsoft.com/office/drawing/2014/main" id="{97B32046-DB8F-4047-84B7-6974505388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513711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64" name="Graphic 63" descr="Flower without stem">
                <a:extLst>
                  <a:ext uri="{FF2B5EF4-FFF2-40B4-BE49-F238E27FC236}">
                    <a16:creationId xmlns:a16="http://schemas.microsoft.com/office/drawing/2014/main" id="{897393B3-054F-D948-A040-749C36F253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3271464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65" name="Graphic 64" descr="Flower without stem">
                <a:extLst>
                  <a:ext uri="{FF2B5EF4-FFF2-40B4-BE49-F238E27FC236}">
                    <a16:creationId xmlns:a16="http://schemas.microsoft.com/office/drawing/2014/main" id="{042C62B7-76C5-D24F-B786-7D3293E479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6745626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66" name="Graphic 65" descr="Flower without stem">
                <a:extLst>
                  <a:ext uri="{FF2B5EF4-FFF2-40B4-BE49-F238E27FC236}">
                    <a16:creationId xmlns:a16="http://schemas.microsoft.com/office/drawing/2014/main" id="{A72ACFB3-3D1B-DF46-81AB-60012BB1B5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5446843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67" name="Graphic 66" descr="Flower without stem">
                <a:extLst>
                  <a:ext uri="{FF2B5EF4-FFF2-40B4-BE49-F238E27FC236}">
                    <a16:creationId xmlns:a16="http://schemas.microsoft.com/office/drawing/2014/main" id="{34AC4048-4056-EB4B-989B-B51D50D46B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7792229" y="4016882"/>
                <a:ext cx="914401" cy="914400"/>
              </a:xfrm>
              <a:prstGeom prst="rect">
                <a:avLst/>
              </a:prstGeom>
            </p:spPr>
          </p:pic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3746E9B5-B6E7-5C4E-95EC-DBC00C71325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30697" y="2859985"/>
              <a:ext cx="8246568" cy="525826"/>
              <a:chOff x="-3462131" y="4081982"/>
              <a:chExt cx="15695536" cy="1000795"/>
            </a:xfrm>
          </p:grpSpPr>
          <p:pic>
            <p:nvPicPr>
              <p:cNvPr id="50" name="Graphic 49" descr="Unicorn">
                <a:extLst>
                  <a:ext uri="{FF2B5EF4-FFF2-40B4-BE49-F238E27FC236}">
                    <a16:creationId xmlns:a16="http://schemas.microsoft.com/office/drawing/2014/main" id="{79DE13FB-2B76-5A49-ABC4-EF22294F0E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-3462131" y="4132490"/>
                <a:ext cx="914401" cy="914399"/>
              </a:xfrm>
              <a:prstGeom prst="rect">
                <a:avLst/>
              </a:prstGeom>
            </p:spPr>
          </p:pic>
          <p:pic>
            <p:nvPicPr>
              <p:cNvPr id="51" name="Graphic 50" descr="Unicorn">
                <a:extLst>
                  <a:ext uri="{FF2B5EF4-FFF2-40B4-BE49-F238E27FC236}">
                    <a16:creationId xmlns:a16="http://schemas.microsoft.com/office/drawing/2014/main" id="{6494E589-2968-8540-B818-2DBEEDEDCE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-1590599" y="4153228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52" name="Graphic 51" descr="Unicorn">
                <a:extLst>
                  <a:ext uri="{FF2B5EF4-FFF2-40B4-BE49-F238E27FC236}">
                    <a16:creationId xmlns:a16="http://schemas.microsoft.com/office/drawing/2014/main" id="{9EB756A7-F323-6443-A0D8-8A00F56B48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13803" y="4168376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53" name="Graphic 52" descr="Unicorn">
                <a:extLst>
                  <a:ext uri="{FF2B5EF4-FFF2-40B4-BE49-F238E27FC236}">
                    <a16:creationId xmlns:a16="http://schemas.microsoft.com/office/drawing/2014/main" id="{375C6B55-434E-7445-A8D6-999373B19E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058019" y="4168376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54" name="Graphic 53" descr="Unicorn">
                <a:extLst>
                  <a:ext uri="{FF2B5EF4-FFF2-40B4-BE49-F238E27FC236}">
                    <a16:creationId xmlns:a16="http://schemas.microsoft.com/office/drawing/2014/main" id="{5C334F47-2F91-6D42-82F6-DA955926F4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3933358" y="4153228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55" name="Graphic 54" descr="Unicorn">
                <a:extLst>
                  <a:ext uri="{FF2B5EF4-FFF2-40B4-BE49-F238E27FC236}">
                    <a16:creationId xmlns:a16="http://schemas.microsoft.com/office/drawing/2014/main" id="{04F56C0A-820D-A744-9984-B4C0461A65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801272" y="4154562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56" name="Graphic 55" descr="Unicorn">
                <a:extLst>
                  <a:ext uri="{FF2B5EF4-FFF2-40B4-BE49-F238E27FC236}">
                    <a16:creationId xmlns:a16="http://schemas.microsoft.com/office/drawing/2014/main" id="{9884E0BC-6C7E-8E42-A9B7-A3020CE576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7608717" y="4128919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57" name="Graphic 56" descr="Unicorn">
                <a:extLst>
                  <a:ext uri="{FF2B5EF4-FFF2-40B4-BE49-F238E27FC236}">
                    <a16:creationId xmlns:a16="http://schemas.microsoft.com/office/drawing/2014/main" id="{6B277A41-DB29-2A49-BAD4-116465B7D0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9457315" y="4140936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58" name="Graphic 57" descr="Unicorn">
                <a:extLst>
                  <a:ext uri="{FF2B5EF4-FFF2-40B4-BE49-F238E27FC236}">
                    <a16:creationId xmlns:a16="http://schemas.microsoft.com/office/drawing/2014/main" id="{19F84FE6-F95B-9846-B782-30BCB5CE70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1319004" y="4081982"/>
                <a:ext cx="914401" cy="914401"/>
              </a:xfrm>
              <a:prstGeom prst="rect">
                <a:avLst/>
              </a:prstGeom>
            </p:spPr>
          </p:pic>
        </p:grp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693C7A29-CB69-7740-86E0-6CC9CC0A197A}"/>
              </a:ext>
            </a:extLst>
          </p:cNvPr>
          <p:cNvGrpSpPr/>
          <p:nvPr/>
        </p:nvGrpSpPr>
        <p:grpSpPr>
          <a:xfrm>
            <a:off x="245890" y="3366288"/>
            <a:ext cx="8652218" cy="525826"/>
            <a:chOff x="225047" y="2859985"/>
            <a:chExt cx="8652218" cy="525826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6DB622F6-E10E-2E4B-ABF7-8C80D6F7FD1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25047" y="2943514"/>
              <a:ext cx="8188580" cy="434340"/>
              <a:chOff x="180421" y="4016882"/>
              <a:chExt cx="18526209" cy="982669"/>
            </a:xfrm>
          </p:grpSpPr>
          <p:pic>
            <p:nvPicPr>
              <p:cNvPr id="80" name="Graphic 79" descr="Flower without stem">
                <a:extLst>
                  <a:ext uri="{FF2B5EF4-FFF2-40B4-BE49-F238E27FC236}">
                    <a16:creationId xmlns:a16="http://schemas.microsoft.com/office/drawing/2014/main" id="{059501DA-8ED7-9445-B997-569777A956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80421" y="4016882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81" name="Graphic 80" descr="Flower without stem">
                <a:extLst>
                  <a:ext uri="{FF2B5EF4-FFF2-40B4-BE49-F238E27FC236}">
                    <a16:creationId xmlns:a16="http://schemas.microsoft.com/office/drawing/2014/main" id="{5EB99AD2-EF72-0348-B01C-8226720A6F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9016833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82" name="Graphic 81" descr="Flower without stem">
                <a:extLst>
                  <a:ext uri="{FF2B5EF4-FFF2-40B4-BE49-F238E27FC236}">
                    <a16:creationId xmlns:a16="http://schemas.microsoft.com/office/drawing/2014/main" id="{3D41D999-60E0-874D-A121-AD6E16B529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356275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83" name="Graphic 82" descr="Flower without stem">
                <a:extLst>
                  <a:ext uri="{FF2B5EF4-FFF2-40B4-BE49-F238E27FC236}">
                    <a16:creationId xmlns:a16="http://schemas.microsoft.com/office/drawing/2014/main" id="{D8ED5EB3-F319-3847-898B-A7072E50C1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1214789" y="4085151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84" name="Graphic 83" descr="Flower without stem">
                <a:extLst>
                  <a:ext uri="{FF2B5EF4-FFF2-40B4-BE49-F238E27FC236}">
                    <a16:creationId xmlns:a16="http://schemas.microsoft.com/office/drawing/2014/main" id="{AFE395F8-8B7A-224D-B977-E6695879B1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513711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85" name="Graphic 84" descr="Flower without stem">
                <a:extLst>
                  <a:ext uri="{FF2B5EF4-FFF2-40B4-BE49-F238E27FC236}">
                    <a16:creationId xmlns:a16="http://schemas.microsoft.com/office/drawing/2014/main" id="{E7987232-747F-D147-BF10-9B4BD4C91F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3271464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86" name="Graphic 85" descr="Flower without stem">
                <a:extLst>
                  <a:ext uri="{FF2B5EF4-FFF2-40B4-BE49-F238E27FC236}">
                    <a16:creationId xmlns:a16="http://schemas.microsoft.com/office/drawing/2014/main" id="{20DFE000-DD63-F443-8675-3CD15A8B3C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6745626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87" name="Graphic 86" descr="Flower without stem">
                <a:extLst>
                  <a:ext uri="{FF2B5EF4-FFF2-40B4-BE49-F238E27FC236}">
                    <a16:creationId xmlns:a16="http://schemas.microsoft.com/office/drawing/2014/main" id="{D52383F5-62BF-C349-9819-9FE976B3E3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5446843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88" name="Graphic 87" descr="Flower without stem">
                <a:extLst>
                  <a:ext uri="{FF2B5EF4-FFF2-40B4-BE49-F238E27FC236}">
                    <a16:creationId xmlns:a16="http://schemas.microsoft.com/office/drawing/2014/main" id="{D02899DA-370A-AE42-995E-3B3C31062B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7792229" y="4016882"/>
                <a:ext cx="914401" cy="914400"/>
              </a:xfrm>
              <a:prstGeom prst="rect">
                <a:avLst/>
              </a:prstGeom>
            </p:spPr>
          </p:pic>
        </p:grp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38B9127A-8F7B-E649-997E-78AED153D3A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30697" y="2859985"/>
              <a:ext cx="8246568" cy="525826"/>
              <a:chOff x="-3462131" y="4081982"/>
              <a:chExt cx="15695536" cy="1000795"/>
            </a:xfrm>
          </p:grpSpPr>
          <p:pic>
            <p:nvPicPr>
              <p:cNvPr id="71" name="Graphic 70" descr="Unicorn">
                <a:extLst>
                  <a:ext uri="{FF2B5EF4-FFF2-40B4-BE49-F238E27FC236}">
                    <a16:creationId xmlns:a16="http://schemas.microsoft.com/office/drawing/2014/main" id="{0CDDD8E7-548B-0942-95E2-918DBDBDCF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-3462131" y="4132490"/>
                <a:ext cx="914401" cy="914399"/>
              </a:xfrm>
              <a:prstGeom prst="rect">
                <a:avLst/>
              </a:prstGeom>
            </p:spPr>
          </p:pic>
          <p:pic>
            <p:nvPicPr>
              <p:cNvPr id="72" name="Graphic 71" descr="Unicorn">
                <a:extLst>
                  <a:ext uri="{FF2B5EF4-FFF2-40B4-BE49-F238E27FC236}">
                    <a16:creationId xmlns:a16="http://schemas.microsoft.com/office/drawing/2014/main" id="{C4C641FF-0831-CC4C-89CF-25D734C74F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-1590599" y="4153228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73" name="Graphic 72" descr="Unicorn">
                <a:extLst>
                  <a:ext uri="{FF2B5EF4-FFF2-40B4-BE49-F238E27FC236}">
                    <a16:creationId xmlns:a16="http://schemas.microsoft.com/office/drawing/2014/main" id="{7E6E77FD-125D-9649-98A0-5FDA819F56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13803" y="4168376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74" name="Graphic 73" descr="Unicorn">
                <a:extLst>
                  <a:ext uri="{FF2B5EF4-FFF2-40B4-BE49-F238E27FC236}">
                    <a16:creationId xmlns:a16="http://schemas.microsoft.com/office/drawing/2014/main" id="{9030C7EA-753E-6E41-A1D5-85AA7EF4B2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058019" y="4168376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75" name="Graphic 74" descr="Unicorn">
                <a:extLst>
                  <a:ext uri="{FF2B5EF4-FFF2-40B4-BE49-F238E27FC236}">
                    <a16:creationId xmlns:a16="http://schemas.microsoft.com/office/drawing/2014/main" id="{0BF78D06-968E-9A4B-B84D-A1EB2B6925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3933358" y="4153228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76" name="Graphic 75" descr="Unicorn">
                <a:extLst>
                  <a:ext uri="{FF2B5EF4-FFF2-40B4-BE49-F238E27FC236}">
                    <a16:creationId xmlns:a16="http://schemas.microsoft.com/office/drawing/2014/main" id="{0E1C771A-E9A6-794E-BD49-4407130B75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801272" y="4154562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77" name="Graphic 76" descr="Unicorn">
                <a:extLst>
                  <a:ext uri="{FF2B5EF4-FFF2-40B4-BE49-F238E27FC236}">
                    <a16:creationId xmlns:a16="http://schemas.microsoft.com/office/drawing/2014/main" id="{8CCF60B9-BB4D-A645-8B62-DE691E1A19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7608717" y="4128919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78" name="Graphic 77" descr="Unicorn">
                <a:extLst>
                  <a:ext uri="{FF2B5EF4-FFF2-40B4-BE49-F238E27FC236}">
                    <a16:creationId xmlns:a16="http://schemas.microsoft.com/office/drawing/2014/main" id="{F603D7BB-28E9-0247-B4E3-355BCA5C3B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9457315" y="4140936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79" name="Graphic 78" descr="Unicorn">
                <a:extLst>
                  <a:ext uri="{FF2B5EF4-FFF2-40B4-BE49-F238E27FC236}">
                    <a16:creationId xmlns:a16="http://schemas.microsoft.com/office/drawing/2014/main" id="{3D961B0B-A5B1-594D-8666-796E645FB2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1319004" y="4081982"/>
                <a:ext cx="914401" cy="91440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23728292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0F98927-6620-B545-BC0D-80617E5A1C5A}"/>
              </a:ext>
            </a:extLst>
          </p:cNvPr>
          <p:cNvGraphicFramePr>
            <a:graphicFrameLocks noGrp="1"/>
          </p:cNvGraphicFramePr>
          <p:nvPr/>
        </p:nvGraphicFramePr>
        <p:xfrm>
          <a:off x="189211" y="187038"/>
          <a:ext cx="8765577" cy="3962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3953">
                  <a:extLst>
                    <a:ext uri="{9D8B030D-6E8A-4147-A177-3AD203B41FA5}">
                      <a16:colId xmlns:a16="http://schemas.microsoft.com/office/drawing/2014/main" val="752767933"/>
                    </a:ext>
                  </a:extLst>
                </a:gridCol>
                <a:gridCol w="973953">
                  <a:extLst>
                    <a:ext uri="{9D8B030D-6E8A-4147-A177-3AD203B41FA5}">
                      <a16:colId xmlns:a16="http://schemas.microsoft.com/office/drawing/2014/main" val="3432683246"/>
                    </a:ext>
                  </a:extLst>
                </a:gridCol>
                <a:gridCol w="973953">
                  <a:extLst>
                    <a:ext uri="{9D8B030D-6E8A-4147-A177-3AD203B41FA5}">
                      <a16:colId xmlns:a16="http://schemas.microsoft.com/office/drawing/2014/main" val="1490025690"/>
                    </a:ext>
                  </a:extLst>
                </a:gridCol>
                <a:gridCol w="973953">
                  <a:extLst>
                    <a:ext uri="{9D8B030D-6E8A-4147-A177-3AD203B41FA5}">
                      <a16:colId xmlns:a16="http://schemas.microsoft.com/office/drawing/2014/main" val="1869466727"/>
                    </a:ext>
                  </a:extLst>
                </a:gridCol>
                <a:gridCol w="973953">
                  <a:extLst>
                    <a:ext uri="{9D8B030D-6E8A-4147-A177-3AD203B41FA5}">
                      <a16:colId xmlns:a16="http://schemas.microsoft.com/office/drawing/2014/main" val="1878118426"/>
                    </a:ext>
                  </a:extLst>
                </a:gridCol>
                <a:gridCol w="973953">
                  <a:extLst>
                    <a:ext uri="{9D8B030D-6E8A-4147-A177-3AD203B41FA5}">
                      <a16:colId xmlns:a16="http://schemas.microsoft.com/office/drawing/2014/main" val="1512739403"/>
                    </a:ext>
                  </a:extLst>
                </a:gridCol>
                <a:gridCol w="973953">
                  <a:extLst>
                    <a:ext uri="{9D8B030D-6E8A-4147-A177-3AD203B41FA5}">
                      <a16:colId xmlns:a16="http://schemas.microsoft.com/office/drawing/2014/main" val="2269106672"/>
                    </a:ext>
                  </a:extLst>
                </a:gridCol>
                <a:gridCol w="973953">
                  <a:extLst>
                    <a:ext uri="{9D8B030D-6E8A-4147-A177-3AD203B41FA5}">
                      <a16:colId xmlns:a16="http://schemas.microsoft.com/office/drawing/2014/main" val="1042558154"/>
                    </a:ext>
                  </a:extLst>
                </a:gridCol>
                <a:gridCol w="973953">
                  <a:extLst>
                    <a:ext uri="{9D8B030D-6E8A-4147-A177-3AD203B41FA5}">
                      <a16:colId xmlns:a16="http://schemas.microsoft.com/office/drawing/2014/main" val="3449935854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r>
                        <a:rPr lang="en-US" sz="2800" dirty="0">
                          <a:latin typeface="Avenir Book" panose="02000503020000020003" pitchFamily="2" charset="0"/>
                        </a:rPr>
                        <a:t>Site 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en-US" sz="2800" dirty="0">
                          <a:latin typeface="Avenir Book" panose="02000503020000020003" pitchFamily="2" charset="0"/>
                        </a:rPr>
                        <a:t>Site 2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en-US" sz="2800" dirty="0">
                          <a:latin typeface="Avenir Book" panose="02000503020000020003" pitchFamily="2" charset="0"/>
                        </a:rPr>
                        <a:t>Site 3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19133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err="1">
                          <a:latin typeface="Avenir Book" panose="02000503020000020003" pitchFamily="2" charset="0"/>
                        </a:rPr>
                        <a:t>Sp</a:t>
                      </a:r>
                      <a:r>
                        <a:rPr lang="en-US" sz="2800" dirty="0">
                          <a:latin typeface="Avenir Book" panose="02000503020000020003" pitchFamily="2" charset="0"/>
                        </a:rPr>
                        <a:t>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>
                          <a:latin typeface="Avenir Book" panose="02000503020000020003" pitchFamily="2" charset="0"/>
                        </a:rPr>
                        <a:t>Sp</a:t>
                      </a:r>
                      <a:r>
                        <a:rPr lang="en-US" sz="2800" dirty="0">
                          <a:latin typeface="Avenir Book" panose="02000503020000020003" pitchFamily="2" charset="0"/>
                        </a:rPr>
                        <a:t>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>
                          <a:latin typeface="Avenir Book" panose="02000503020000020003" pitchFamily="2" charset="0"/>
                        </a:rPr>
                        <a:t>Sp</a:t>
                      </a:r>
                      <a:r>
                        <a:rPr lang="en-US" sz="2800" dirty="0">
                          <a:latin typeface="Avenir Book" panose="02000503020000020003" pitchFamily="2" charset="0"/>
                        </a:rPr>
                        <a:t>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>
                          <a:latin typeface="Avenir Book" panose="02000503020000020003" pitchFamily="2" charset="0"/>
                        </a:rPr>
                        <a:t>Sp</a:t>
                      </a:r>
                      <a:r>
                        <a:rPr lang="en-US" sz="2800" dirty="0">
                          <a:latin typeface="Avenir Book" panose="02000503020000020003" pitchFamily="2" charset="0"/>
                        </a:rPr>
                        <a:t>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>
                          <a:latin typeface="Avenir Book" panose="02000503020000020003" pitchFamily="2" charset="0"/>
                        </a:rPr>
                        <a:t>Sp</a:t>
                      </a:r>
                      <a:r>
                        <a:rPr lang="en-US" sz="2800" dirty="0">
                          <a:latin typeface="Avenir Book" panose="02000503020000020003" pitchFamily="2" charset="0"/>
                        </a:rPr>
                        <a:t>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>
                          <a:latin typeface="Avenir Book" panose="02000503020000020003" pitchFamily="2" charset="0"/>
                        </a:rPr>
                        <a:t>Sp</a:t>
                      </a:r>
                      <a:r>
                        <a:rPr lang="en-US" sz="2800" dirty="0">
                          <a:latin typeface="Avenir Book" panose="02000503020000020003" pitchFamily="2" charset="0"/>
                        </a:rPr>
                        <a:t>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>
                          <a:latin typeface="Avenir Book" panose="02000503020000020003" pitchFamily="2" charset="0"/>
                        </a:rPr>
                        <a:t>Sp</a:t>
                      </a:r>
                      <a:r>
                        <a:rPr lang="en-US" sz="2800" dirty="0">
                          <a:latin typeface="Avenir Book" panose="02000503020000020003" pitchFamily="2" charset="0"/>
                        </a:rPr>
                        <a:t>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>
                          <a:latin typeface="Avenir Book" panose="02000503020000020003" pitchFamily="2" charset="0"/>
                        </a:rPr>
                        <a:t>Sp</a:t>
                      </a:r>
                      <a:r>
                        <a:rPr lang="en-US" sz="2800" dirty="0">
                          <a:latin typeface="Avenir Book" panose="02000503020000020003" pitchFamily="2" charset="0"/>
                        </a:rPr>
                        <a:t>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>
                          <a:latin typeface="Avenir Book" panose="02000503020000020003" pitchFamily="2" charset="0"/>
                        </a:rPr>
                        <a:t>Sp</a:t>
                      </a:r>
                      <a:r>
                        <a:rPr lang="en-US" sz="2800" dirty="0">
                          <a:latin typeface="Avenir Book" panose="02000503020000020003" pitchFamily="2" charset="0"/>
                        </a:rPr>
                        <a:t>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91174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12557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87494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203233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058808202"/>
                  </a:ext>
                </a:extLst>
              </a:tr>
            </a:tbl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02EC30CF-8DFB-D24A-82D4-F671C91CF08F}"/>
              </a:ext>
            </a:extLst>
          </p:cNvPr>
          <p:cNvGrpSpPr/>
          <p:nvPr/>
        </p:nvGrpSpPr>
        <p:grpSpPr>
          <a:xfrm>
            <a:off x="235796" y="1372983"/>
            <a:ext cx="8652218" cy="525826"/>
            <a:chOff x="225047" y="2859985"/>
            <a:chExt cx="8652218" cy="52582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1CA11DA5-CB98-1A4D-9603-7156973FE1E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25047" y="2943514"/>
              <a:ext cx="8188580" cy="434340"/>
              <a:chOff x="180421" y="4016882"/>
              <a:chExt cx="18526209" cy="982669"/>
            </a:xfrm>
          </p:grpSpPr>
          <p:pic>
            <p:nvPicPr>
              <p:cNvPr id="17" name="Graphic 16" descr="Flower without stem">
                <a:extLst>
                  <a:ext uri="{FF2B5EF4-FFF2-40B4-BE49-F238E27FC236}">
                    <a16:creationId xmlns:a16="http://schemas.microsoft.com/office/drawing/2014/main" id="{653D6BA1-F2F6-C04D-92CC-C5403CC9C3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80421" y="4016882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8" name="Graphic 17" descr="Flower without stem">
                <a:extLst>
                  <a:ext uri="{FF2B5EF4-FFF2-40B4-BE49-F238E27FC236}">
                    <a16:creationId xmlns:a16="http://schemas.microsoft.com/office/drawing/2014/main" id="{93D4601C-D1D3-4247-A56E-404263FEA6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9016833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19" name="Graphic 18" descr="Flower without stem">
                <a:extLst>
                  <a:ext uri="{FF2B5EF4-FFF2-40B4-BE49-F238E27FC236}">
                    <a16:creationId xmlns:a16="http://schemas.microsoft.com/office/drawing/2014/main" id="{8E2BF960-8C20-FF47-9508-3317AF7149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356275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20" name="Graphic 19" descr="Flower without stem">
                <a:extLst>
                  <a:ext uri="{FF2B5EF4-FFF2-40B4-BE49-F238E27FC236}">
                    <a16:creationId xmlns:a16="http://schemas.microsoft.com/office/drawing/2014/main" id="{2605AA35-BE22-754B-9693-8714DFAECD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1214789" y="4085151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21" name="Graphic 20" descr="Flower without stem">
                <a:extLst>
                  <a:ext uri="{FF2B5EF4-FFF2-40B4-BE49-F238E27FC236}">
                    <a16:creationId xmlns:a16="http://schemas.microsoft.com/office/drawing/2014/main" id="{AAEF25B1-A80D-1443-A6A1-5E67DDD84C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513711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22" name="Graphic 21" descr="Flower without stem">
                <a:extLst>
                  <a:ext uri="{FF2B5EF4-FFF2-40B4-BE49-F238E27FC236}">
                    <a16:creationId xmlns:a16="http://schemas.microsoft.com/office/drawing/2014/main" id="{86D072F2-C477-DA49-928A-6C748B1CC9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3271464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23" name="Graphic 22" descr="Flower without stem">
                <a:extLst>
                  <a:ext uri="{FF2B5EF4-FFF2-40B4-BE49-F238E27FC236}">
                    <a16:creationId xmlns:a16="http://schemas.microsoft.com/office/drawing/2014/main" id="{C07BDC57-9742-F447-A5FB-924FF14E27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6745626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24" name="Graphic 23" descr="Flower without stem">
                <a:extLst>
                  <a:ext uri="{FF2B5EF4-FFF2-40B4-BE49-F238E27FC236}">
                    <a16:creationId xmlns:a16="http://schemas.microsoft.com/office/drawing/2014/main" id="{C0B7600F-6A12-7C4B-B89C-AD2C4D8A87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5446843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25" name="Graphic 24" descr="Flower without stem">
                <a:extLst>
                  <a:ext uri="{FF2B5EF4-FFF2-40B4-BE49-F238E27FC236}">
                    <a16:creationId xmlns:a16="http://schemas.microsoft.com/office/drawing/2014/main" id="{CC1E2EB9-6089-2A4F-8144-698A09E856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7792229" y="4016882"/>
                <a:ext cx="914401" cy="914400"/>
              </a:xfrm>
              <a:prstGeom prst="rect">
                <a:avLst/>
              </a:prstGeom>
            </p:spPr>
          </p:pic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98FCE43-6DFB-D34B-AD3C-B9D3EA292CD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30697" y="2859985"/>
              <a:ext cx="8246568" cy="525826"/>
              <a:chOff x="-3462131" y="4081982"/>
              <a:chExt cx="15695536" cy="1000795"/>
            </a:xfrm>
          </p:grpSpPr>
          <p:pic>
            <p:nvPicPr>
              <p:cNvPr id="8" name="Graphic 7" descr="Unicorn">
                <a:extLst>
                  <a:ext uri="{FF2B5EF4-FFF2-40B4-BE49-F238E27FC236}">
                    <a16:creationId xmlns:a16="http://schemas.microsoft.com/office/drawing/2014/main" id="{6BB945C6-1127-154F-B443-DF9D46EC02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-3462131" y="4132490"/>
                <a:ext cx="914401" cy="914399"/>
              </a:xfrm>
              <a:prstGeom prst="rect">
                <a:avLst/>
              </a:prstGeom>
            </p:spPr>
          </p:pic>
          <p:pic>
            <p:nvPicPr>
              <p:cNvPr id="9" name="Graphic 8" descr="Unicorn">
                <a:extLst>
                  <a:ext uri="{FF2B5EF4-FFF2-40B4-BE49-F238E27FC236}">
                    <a16:creationId xmlns:a16="http://schemas.microsoft.com/office/drawing/2014/main" id="{A54529B1-5BC4-4446-913F-DA5615D312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-1590599" y="4153228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10" name="Graphic 9" descr="Unicorn">
                <a:extLst>
                  <a:ext uri="{FF2B5EF4-FFF2-40B4-BE49-F238E27FC236}">
                    <a16:creationId xmlns:a16="http://schemas.microsoft.com/office/drawing/2014/main" id="{A4B73B45-9306-8E43-A459-D419EA7FCA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13803" y="4168376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11" name="Graphic 10" descr="Unicorn">
                <a:extLst>
                  <a:ext uri="{FF2B5EF4-FFF2-40B4-BE49-F238E27FC236}">
                    <a16:creationId xmlns:a16="http://schemas.microsoft.com/office/drawing/2014/main" id="{C6EDE0EE-8C18-3E47-B75D-7143F921FE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058019" y="4168376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12" name="Graphic 11" descr="Unicorn">
                <a:extLst>
                  <a:ext uri="{FF2B5EF4-FFF2-40B4-BE49-F238E27FC236}">
                    <a16:creationId xmlns:a16="http://schemas.microsoft.com/office/drawing/2014/main" id="{EE3C95C0-2D96-F148-8E76-6CDAA124C2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3933358" y="4153228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13" name="Graphic 12" descr="Unicorn">
                <a:extLst>
                  <a:ext uri="{FF2B5EF4-FFF2-40B4-BE49-F238E27FC236}">
                    <a16:creationId xmlns:a16="http://schemas.microsoft.com/office/drawing/2014/main" id="{E14739FF-7CAC-4547-BE11-978C8DCE5D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801272" y="4154562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14" name="Graphic 13" descr="Unicorn">
                <a:extLst>
                  <a:ext uri="{FF2B5EF4-FFF2-40B4-BE49-F238E27FC236}">
                    <a16:creationId xmlns:a16="http://schemas.microsoft.com/office/drawing/2014/main" id="{5415BCD5-EAD8-8F42-B9D6-6D58780297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7608717" y="4128919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15" name="Graphic 14" descr="Unicorn">
                <a:extLst>
                  <a:ext uri="{FF2B5EF4-FFF2-40B4-BE49-F238E27FC236}">
                    <a16:creationId xmlns:a16="http://schemas.microsoft.com/office/drawing/2014/main" id="{4E8A0092-625D-884E-BA6E-944F4C87D2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9457315" y="4140936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16" name="Graphic 15" descr="Unicorn">
                <a:extLst>
                  <a:ext uri="{FF2B5EF4-FFF2-40B4-BE49-F238E27FC236}">
                    <a16:creationId xmlns:a16="http://schemas.microsoft.com/office/drawing/2014/main" id="{889F4F7A-26D3-6E4B-BCF6-A746885A60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1319004" y="4081982"/>
                <a:ext cx="914401" cy="914401"/>
              </a:xfrm>
              <a:prstGeom prst="rect">
                <a:avLst/>
              </a:prstGeom>
            </p:spPr>
          </p:pic>
        </p:grp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F040759-8EF6-D547-95E4-21B3A0AFA773}"/>
              </a:ext>
            </a:extLst>
          </p:cNvPr>
          <p:cNvGrpSpPr/>
          <p:nvPr/>
        </p:nvGrpSpPr>
        <p:grpSpPr>
          <a:xfrm>
            <a:off x="229638" y="2011703"/>
            <a:ext cx="8652218" cy="525826"/>
            <a:chOff x="225047" y="2859985"/>
            <a:chExt cx="8652218" cy="525826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7738DA1E-D768-4D42-93BC-17FB47D12C5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25047" y="2943514"/>
              <a:ext cx="8188580" cy="434340"/>
              <a:chOff x="180421" y="4016882"/>
              <a:chExt cx="18526209" cy="982669"/>
            </a:xfrm>
          </p:grpSpPr>
          <p:pic>
            <p:nvPicPr>
              <p:cNvPr id="38" name="Graphic 37" descr="Flower without stem">
                <a:extLst>
                  <a:ext uri="{FF2B5EF4-FFF2-40B4-BE49-F238E27FC236}">
                    <a16:creationId xmlns:a16="http://schemas.microsoft.com/office/drawing/2014/main" id="{04AE0EA4-72D1-6047-B063-CBAAB8AED7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80421" y="4016882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39" name="Graphic 38" descr="Flower without stem">
                <a:extLst>
                  <a:ext uri="{FF2B5EF4-FFF2-40B4-BE49-F238E27FC236}">
                    <a16:creationId xmlns:a16="http://schemas.microsoft.com/office/drawing/2014/main" id="{08AC8543-4F3D-8D4A-AA51-34D3328E77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9016833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40" name="Graphic 39" descr="Flower without stem">
                <a:extLst>
                  <a:ext uri="{FF2B5EF4-FFF2-40B4-BE49-F238E27FC236}">
                    <a16:creationId xmlns:a16="http://schemas.microsoft.com/office/drawing/2014/main" id="{D5625531-73C4-A440-B2D9-6216497018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356275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41" name="Graphic 40" descr="Flower without stem">
                <a:extLst>
                  <a:ext uri="{FF2B5EF4-FFF2-40B4-BE49-F238E27FC236}">
                    <a16:creationId xmlns:a16="http://schemas.microsoft.com/office/drawing/2014/main" id="{5AD13562-736D-6B46-984C-BA05218F6E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1214789" y="4085151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42" name="Graphic 41" descr="Flower without stem">
                <a:extLst>
                  <a:ext uri="{FF2B5EF4-FFF2-40B4-BE49-F238E27FC236}">
                    <a16:creationId xmlns:a16="http://schemas.microsoft.com/office/drawing/2014/main" id="{6EE3B36E-8ADF-F04E-83EA-1AB92ED424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513711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43" name="Graphic 42" descr="Flower without stem">
                <a:extLst>
                  <a:ext uri="{FF2B5EF4-FFF2-40B4-BE49-F238E27FC236}">
                    <a16:creationId xmlns:a16="http://schemas.microsoft.com/office/drawing/2014/main" id="{461F5537-B171-DD47-AE71-87B3E8D2D1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3271464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44" name="Graphic 43" descr="Flower without stem">
                <a:extLst>
                  <a:ext uri="{FF2B5EF4-FFF2-40B4-BE49-F238E27FC236}">
                    <a16:creationId xmlns:a16="http://schemas.microsoft.com/office/drawing/2014/main" id="{D2F2DF96-76ED-AF41-BD5D-829E780DE85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6745626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45" name="Graphic 44" descr="Flower without stem">
                <a:extLst>
                  <a:ext uri="{FF2B5EF4-FFF2-40B4-BE49-F238E27FC236}">
                    <a16:creationId xmlns:a16="http://schemas.microsoft.com/office/drawing/2014/main" id="{FCFAB11C-9B16-534D-9401-BC1D25ACB3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5446843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46" name="Graphic 45" descr="Flower without stem">
                <a:extLst>
                  <a:ext uri="{FF2B5EF4-FFF2-40B4-BE49-F238E27FC236}">
                    <a16:creationId xmlns:a16="http://schemas.microsoft.com/office/drawing/2014/main" id="{937223E9-1C34-8E4F-B204-A81135562B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7792229" y="4016882"/>
                <a:ext cx="914401" cy="914400"/>
              </a:xfrm>
              <a:prstGeom prst="rect">
                <a:avLst/>
              </a:prstGeom>
            </p:spPr>
          </p:pic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912F4B4F-441C-1D47-B8C4-93BFD20FA74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30697" y="2859985"/>
              <a:ext cx="8246568" cy="525826"/>
              <a:chOff x="-3462131" y="4081982"/>
              <a:chExt cx="15695536" cy="1000795"/>
            </a:xfrm>
          </p:grpSpPr>
          <p:pic>
            <p:nvPicPr>
              <p:cNvPr id="29" name="Graphic 28" descr="Unicorn">
                <a:extLst>
                  <a:ext uri="{FF2B5EF4-FFF2-40B4-BE49-F238E27FC236}">
                    <a16:creationId xmlns:a16="http://schemas.microsoft.com/office/drawing/2014/main" id="{306CC5B9-BD4A-8443-A8F2-064DEAE316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-3462131" y="4132490"/>
                <a:ext cx="914401" cy="914399"/>
              </a:xfrm>
              <a:prstGeom prst="rect">
                <a:avLst/>
              </a:prstGeom>
            </p:spPr>
          </p:pic>
          <p:pic>
            <p:nvPicPr>
              <p:cNvPr id="30" name="Graphic 29" descr="Unicorn">
                <a:extLst>
                  <a:ext uri="{FF2B5EF4-FFF2-40B4-BE49-F238E27FC236}">
                    <a16:creationId xmlns:a16="http://schemas.microsoft.com/office/drawing/2014/main" id="{15EC7F9A-714C-8849-91BE-C47C842A12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-1590599" y="4153228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31" name="Graphic 30" descr="Unicorn">
                <a:extLst>
                  <a:ext uri="{FF2B5EF4-FFF2-40B4-BE49-F238E27FC236}">
                    <a16:creationId xmlns:a16="http://schemas.microsoft.com/office/drawing/2014/main" id="{73918100-3A1C-AB48-BFF4-EF7618453B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13803" y="4168376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32" name="Graphic 31" descr="Unicorn">
                <a:extLst>
                  <a:ext uri="{FF2B5EF4-FFF2-40B4-BE49-F238E27FC236}">
                    <a16:creationId xmlns:a16="http://schemas.microsoft.com/office/drawing/2014/main" id="{0B557CDD-4BF4-9648-BA84-9FCEEC8D8B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058019" y="4168376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33" name="Graphic 32" descr="Unicorn">
                <a:extLst>
                  <a:ext uri="{FF2B5EF4-FFF2-40B4-BE49-F238E27FC236}">
                    <a16:creationId xmlns:a16="http://schemas.microsoft.com/office/drawing/2014/main" id="{47624426-0E33-1F4E-986B-8982EE23F9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3933358" y="4153228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34" name="Graphic 33" descr="Unicorn">
                <a:extLst>
                  <a:ext uri="{FF2B5EF4-FFF2-40B4-BE49-F238E27FC236}">
                    <a16:creationId xmlns:a16="http://schemas.microsoft.com/office/drawing/2014/main" id="{7B73AD2D-F5EB-F841-9AB2-849B49FC33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801272" y="4154562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35" name="Graphic 34" descr="Unicorn">
                <a:extLst>
                  <a:ext uri="{FF2B5EF4-FFF2-40B4-BE49-F238E27FC236}">
                    <a16:creationId xmlns:a16="http://schemas.microsoft.com/office/drawing/2014/main" id="{21D69036-F09A-E34C-868E-73715CE705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7608717" y="4128919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36" name="Graphic 35" descr="Unicorn">
                <a:extLst>
                  <a:ext uri="{FF2B5EF4-FFF2-40B4-BE49-F238E27FC236}">
                    <a16:creationId xmlns:a16="http://schemas.microsoft.com/office/drawing/2014/main" id="{AC4C8132-1FA3-AF4E-A4B0-E64F5F7ECD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9457315" y="4140936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37" name="Graphic 36" descr="Unicorn">
                <a:extLst>
                  <a:ext uri="{FF2B5EF4-FFF2-40B4-BE49-F238E27FC236}">
                    <a16:creationId xmlns:a16="http://schemas.microsoft.com/office/drawing/2014/main" id="{2C0D41C8-9CC2-A144-86C6-78A79AC516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1319004" y="4081982"/>
                <a:ext cx="914401" cy="914401"/>
              </a:xfrm>
              <a:prstGeom prst="rect">
                <a:avLst/>
              </a:prstGeom>
            </p:spPr>
          </p:pic>
        </p:grp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F09A09CF-4C9A-B042-8FEB-E730869AFC06}"/>
              </a:ext>
            </a:extLst>
          </p:cNvPr>
          <p:cNvGrpSpPr/>
          <p:nvPr/>
        </p:nvGrpSpPr>
        <p:grpSpPr>
          <a:xfrm>
            <a:off x="245890" y="2688837"/>
            <a:ext cx="8652218" cy="525826"/>
            <a:chOff x="225047" y="2859985"/>
            <a:chExt cx="8652218" cy="525826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81C0A540-5C13-0C4C-AC32-62B0E88996F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25047" y="2943514"/>
              <a:ext cx="8188580" cy="434340"/>
              <a:chOff x="180421" y="4016882"/>
              <a:chExt cx="18526209" cy="982669"/>
            </a:xfrm>
          </p:grpSpPr>
          <p:pic>
            <p:nvPicPr>
              <p:cNvPr id="59" name="Graphic 58" descr="Flower without stem">
                <a:extLst>
                  <a:ext uri="{FF2B5EF4-FFF2-40B4-BE49-F238E27FC236}">
                    <a16:creationId xmlns:a16="http://schemas.microsoft.com/office/drawing/2014/main" id="{F86D0A74-E9BB-C64A-8342-AB97F8AB4C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80421" y="4016882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60" name="Graphic 59" descr="Flower without stem">
                <a:extLst>
                  <a:ext uri="{FF2B5EF4-FFF2-40B4-BE49-F238E27FC236}">
                    <a16:creationId xmlns:a16="http://schemas.microsoft.com/office/drawing/2014/main" id="{77AFC01C-BED0-8845-BAE5-E0A016804E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9016833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61" name="Graphic 60" descr="Flower without stem">
                <a:extLst>
                  <a:ext uri="{FF2B5EF4-FFF2-40B4-BE49-F238E27FC236}">
                    <a16:creationId xmlns:a16="http://schemas.microsoft.com/office/drawing/2014/main" id="{AB823927-E438-D94A-8311-BF38E591CB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356275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62" name="Graphic 61" descr="Flower without stem">
                <a:extLst>
                  <a:ext uri="{FF2B5EF4-FFF2-40B4-BE49-F238E27FC236}">
                    <a16:creationId xmlns:a16="http://schemas.microsoft.com/office/drawing/2014/main" id="{ECD2E3CA-B325-3746-A1FF-D66470F60E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1214789" y="4085151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63" name="Graphic 62" descr="Flower without stem">
                <a:extLst>
                  <a:ext uri="{FF2B5EF4-FFF2-40B4-BE49-F238E27FC236}">
                    <a16:creationId xmlns:a16="http://schemas.microsoft.com/office/drawing/2014/main" id="{97B32046-DB8F-4047-84B7-6974505388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513711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64" name="Graphic 63" descr="Flower without stem">
                <a:extLst>
                  <a:ext uri="{FF2B5EF4-FFF2-40B4-BE49-F238E27FC236}">
                    <a16:creationId xmlns:a16="http://schemas.microsoft.com/office/drawing/2014/main" id="{897393B3-054F-D948-A040-749C36F253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3271464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65" name="Graphic 64" descr="Flower without stem">
                <a:extLst>
                  <a:ext uri="{FF2B5EF4-FFF2-40B4-BE49-F238E27FC236}">
                    <a16:creationId xmlns:a16="http://schemas.microsoft.com/office/drawing/2014/main" id="{042C62B7-76C5-D24F-B786-7D3293E479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6745626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66" name="Graphic 65" descr="Flower without stem">
                <a:extLst>
                  <a:ext uri="{FF2B5EF4-FFF2-40B4-BE49-F238E27FC236}">
                    <a16:creationId xmlns:a16="http://schemas.microsoft.com/office/drawing/2014/main" id="{A72ACFB3-3D1B-DF46-81AB-60012BB1B5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5446843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67" name="Graphic 66" descr="Flower without stem">
                <a:extLst>
                  <a:ext uri="{FF2B5EF4-FFF2-40B4-BE49-F238E27FC236}">
                    <a16:creationId xmlns:a16="http://schemas.microsoft.com/office/drawing/2014/main" id="{34AC4048-4056-EB4B-989B-B51D50D46B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7792229" y="4016882"/>
                <a:ext cx="914401" cy="914400"/>
              </a:xfrm>
              <a:prstGeom prst="rect">
                <a:avLst/>
              </a:prstGeom>
            </p:spPr>
          </p:pic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3746E9B5-B6E7-5C4E-95EC-DBC00C71325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30697" y="2859985"/>
              <a:ext cx="8246568" cy="525826"/>
              <a:chOff x="-3462131" y="4081982"/>
              <a:chExt cx="15695536" cy="1000795"/>
            </a:xfrm>
          </p:grpSpPr>
          <p:pic>
            <p:nvPicPr>
              <p:cNvPr id="50" name="Graphic 49" descr="Unicorn">
                <a:extLst>
                  <a:ext uri="{FF2B5EF4-FFF2-40B4-BE49-F238E27FC236}">
                    <a16:creationId xmlns:a16="http://schemas.microsoft.com/office/drawing/2014/main" id="{79DE13FB-2B76-5A49-ABC4-EF22294F0E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-3462131" y="4132490"/>
                <a:ext cx="914401" cy="914399"/>
              </a:xfrm>
              <a:prstGeom prst="rect">
                <a:avLst/>
              </a:prstGeom>
            </p:spPr>
          </p:pic>
          <p:pic>
            <p:nvPicPr>
              <p:cNvPr id="51" name="Graphic 50" descr="Unicorn">
                <a:extLst>
                  <a:ext uri="{FF2B5EF4-FFF2-40B4-BE49-F238E27FC236}">
                    <a16:creationId xmlns:a16="http://schemas.microsoft.com/office/drawing/2014/main" id="{6494E589-2968-8540-B818-2DBEEDEDCE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-1590599" y="4153228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52" name="Graphic 51" descr="Unicorn">
                <a:extLst>
                  <a:ext uri="{FF2B5EF4-FFF2-40B4-BE49-F238E27FC236}">
                    <a16:creationId xmlns:a16="http://schemas.microsoft.com/office/drawing/2014/main" id="{9EB756A7-F323-6443-A0D8-8A00F56B48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13803" y="4168376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53" name="Graphic 52" descr="Unicorn">
                <a:extLst>
                  <a:ext uri="{FF2B5EF4-FFF2-40B4-BE49-F238E27FC236}">
                    <a16:creationId xmlns:a16="http://schemas.microsoft.com/office/drawing/2014/main" id="{375C6B55-434E-7445-A8D6-999373B19E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058019" y="4168376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54" name="Graphic 53" descr="Unicorn">
                <a:extLst>
                  <a:ext uri="{FF2B5EF4-FFF2-40B4-BE49-F238E27FC236}">
                    <a16:creationId xmlns:a16="http://schemas.microsoft.com/office/drawing/2014/main" id="{5C334F47-2F91-6D42-82F6-DA955926F4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3933358" y="4153228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55" name="Graphic 54" descr="Unicorn">
                <a:extLst>
                  <a:ext uri="{FF2B5EF4-FFF2-40B4-BE49-F238E27FC236}">
                    <a16:creationId xmlns:a16="http://schemas.microsoft.com/office/drawing/2014/main" id="{04F56C0A-820D-A744-9984-B4C0461A65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801272" y="4154562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56" name="Graphic 55" descr="Unicorn">
                <a:extLst>
                  <a:ext uri="{FF2B5EF4-FFF2-40B4-BE49-F238E27FC236}">
                    <a16:creationId xmlns:a16="http://schemas.microsoft.com/office/drawing/2014/main" id="{9884E0BC-6C7E-8E42-A9B7-A3020CE576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7608717" y="4128919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57" name="Graphic 56" descr="Unicorn">
                <a:extLst>
                  <a:ext uri="{FF2B5EF4-FFF2-40B4-BE49-F238E27FC236}">
                    <a16:creationId xmlns:a16="http://schemas.microsoft.com/office/drawing/2014/main" id="{6B277A41-DB29-2A49-BAD4-116465B7D0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9457315" y="4140936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58" name="Graphic 57" descr="Unicorn">
                <a:extLst>
                  <a:ext uri="{FF2B5EF4-FFF2-40B4-BE49-F238E27FC236}">
                    <a16:creationId xmlns:a16="http://schemas.microsoft.com/office/drawing/2014/main" id="{19F84FE6-F95B-9846-B782-30BCB5CE70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1319004" y="4081982"/>
                <a:ext cx="914401" cy="914401"/>
              </a:xfrm>
              <a:prstGeom prst="rect">
                <a:avLst/>
              </a:prstGeom>
            </p:spPr>
          </p:pic>
        </p:grp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693C7A29-CB69-7740-86E0-6CC9CC0A197A}"/>
              </a:ext>
            </a:extLst>
          </p:cNvPr>
          <p:cNvGrpSpPr/>
          <p:nvPr/>
        </p:nvGrpSpPr>
        <p:grpSpPr>
          <a:xfrm>
            <a:off x="245890" y="3366288"/>
            <a:ext cx="8652218" cy="525826"/>
            <a:chOff x="225047" y="2859985"/>
            <a:chExt cx="8652218" cy="525826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6DB622F6-E10E-2E4B-ABF7-8C80D6F7FD1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25047" y="2943514"/>
              <a:ext cx="8188580" cy="434340"/>
              <a:chOff x="180421" y="4016882"/>
              <a:chExt cx="18526209" cy="982669"/>
            </a:xfrm>
          </p:grpSpPr>
          <p:pic>
            <p:nvPicPr>
              <p:cNvPr id="80" name="Graphic 79" descr="Flower without stem">
                <a:extLst>
                  <a:ext uri="{FF2B5EF4-FFF2-40B4-BE49-F238E27FC236}">
                    <a16:creationId xmlns:a16="http://schemas.microsoft.com/office/drawing/2014/main" id="{059501DA-8ED7-9445-B997-569777A956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80421" y="4016882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81" name="Graphic 80" descr="Flower without stem">
                <a:extLst>
                  <a:ext uri="{FF2B5EF4-FFF2-40B4-BE49-F238E27FC236}">
                    <a16:creationId xmlns:a16="http://schemas.microsoft.com/office/drawing/2014/main" id="{5EB99AD2-EF72-0348-B01C-8226720A6F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9016833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82" name="Graphic 81" descr="Flower without stem">
                <a:extLst>
                  <a:ext uri="{FF2B5EF4-FFF2-40B4-BE49-F238E27FC236}">
                    <a16:creationId xmlns:a16="http://schemas.microsoft.com/office/drawing/2014/main" id="{3D41D999-60E0-874D-A121-AD6E16B529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356275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83" name="Graphic 82" descr="Flower without stem">
                <a:extLst>
                  <a:ext uri="{FF2B5EF4-FFF2-40B4-BE49-F238E27FC236}">
                    <a16:creationId xmlns:a16="http://schemas.microsoft.com/office/drawing/2014/main" id="{D8ED5EB3-F319-3847-898B-A7072E50C1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1214789" y="4085151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84" name="Graphic 83" descr="Flower without stem">
                <a:extLst>
                  <a:ext uri="{FF2B5EF4-FFF2-40B4-BE49-F238E27FC236}">
                    <a16:creationId xmlns:a16="http://schemas.microsoft.com/office/drawing/2014/main" id="{AFE395F8-8B7A-224D-B977-E6695879B1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513711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85" name="Graphic 84" descr="Flower without stem">
                <a:extLst>
                  <a:ext uri="{FF2B5EF4-FFF2-40B4-BE49-F238E27FC236}">
                    <a16:creationId xmlns:a16="http://schemas.microsoft.com/office/drawing/2014/main" id="{E7987232-747F-D147-BF10-9B4BD4C91F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3271464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86" name="Graphic 85" descr="Flower without stem">
                <a:extLst>
                  <a:ext uri="{FF2B5EF4-FFF2-40B4-BE49-F238E27FC236}">
                    <a16:creationId xmlns:a16="http://schemas.microsoft.com/office/drawing/2014/main" id="{20DFE000-DD63-F443-8675-3CD15A8B3C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6745626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87" name="Graphic 86" descr="Flower without stem">
                <a:extLst>
                  <a:ext uri="{FF2B5EF4-FFF2-40B4-BE49-F238E27FC236}">
                    <a16:creationId xmlns:a16="http://schemas.microsoft.com/office/drawing/2014/main" id="{D52383F5-62BF-C349-9819-9FE976B3E3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5446843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88" name="Graphic 87" descr="Flower without stem">
                <a:extLst>
                  <a:ext uri="{FF2B5EF4-FFF2-40B4-BE49-F238E27FC236}">
                    <a16:creationId xmlns:a16="http://schemas.microsoft.com/office/drawing/2014/main" id="{D02899DA-370A-AE42-995E-3B3C31062B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7792229" y="4016882"/>
                <a:ext cx="914401" cy="914400"/>
              </a:xfrm>
              <a:prstGeom prst="rect">
                <a:avLst/>
              </a:prstGeom>
            </p:spPr>
          </p:pic>
        </p:grp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38B9127A-8F7B-E649-997E-78AED153D3A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30697" y="2859985"/>
              <a:ext cx="8246568" cy="525826"/>
              <a:chOff x="-3462131" y="4081982"/>
              <a:chExt cx="15695536" cy="1000795"/>
            </a:xfrm>
          </p:grpSpPr>
          <p:pic>
            <p:nvPicPr>
              <p:cNvPr id="71" name="Graphic 70" descr="Unicorn">
                <a:extLst>
                  <a:ext uri="{FF2B5EF4-FFF2-40B4-BE49-F238E27FC236}">
                    <a16:creationId xmlns:a16="http://schemas.microsoft.com/office/drawing/2014/main" id="{0CDDD8E7-548B-0942-95E2-918DBDBDCF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-3462131" y="4132490"/>
                <a:ext cx="914401" cy="914399"/>
              </a:xfrm>
              <a:prstGeom prst="rect">
                <a:avLst/>
              </a:prstGeom>
            </p:spPr>
          </p:pic>
          <p:pic>
            <p:nvPicPr>
              <p:cNvPr id="72" name="Graphic 71" descr="Unicorn">
                <a:extLst>
                  <a:ext uri="{FF2B5EF4-FFF2-40B4-BE49-F238E27FC236}">
                    <a16:creationId xmlns:a16="http://schemas.microsoft.com/office/drawing/2014/main" id="{C4C641FF-0831-CC4C-89CF-25D734C74F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-1590599" y="4153228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73" name="Graphic 72" descr="Unicorn">
                <a:extLst>
                  <a:ext uri="{FF2B5EF4-FFF2-40B4-BE49-F238E27FC236}">
                    <a16:creationId xmlns:a16="http://schemas.microsoft.com/office/drawing/2014/main" id="{7E6E77FD-125D-9649-98A0-5FDA819F56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13803" y="4168376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74" name="Graphic 73" descr="Unicorn">
                <a:extLst>
                  <a:ext uri="{FF2B5EF4-FFF2-40B4-BE49-F238E27FC236}">
                    <a16:creationId xmlns:a16="http://schemas.microsoft.com/office/drawing/2014/main" id="{9030C7EA-753E-6E41-A1D5-85AA7EF4B2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058019" y="4168376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75" name="Graphic 74" descr="Unicorn">
                <a:extLst>
                  <a:ext uri="{FF2B5EF4-FFF2-40B4-BE49-F238E27FC236}">
                    <a16:creationId xmlns:a16="http://schemas.microsoft.com/office/drawing/2014/main" id="{0BF78D06-968E-9A4B-B84D-A1EB2B6925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3933358" y="4153228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76" name="Graphic 75" descr="Unicorn">
                <a:extLst>
                  <a:ext uri="{FF2B5EF4-FFF2-40B4-BE49-F238E27FC236}">
                    <a16:creationId xmlns:a16="http://schemas.microsoft.com/office/drawing/2014/main" id="{0E1C771A-E9A6-794E-BD49-4407130B75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801272" y="4154562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77" name="Graphic 76" descr="Unicorn">
                <a:extLst>
                  <a:ext uri="{FF2B5EF4-FFF2-40B4-BE49-F238E27FC236}">
                    <a16:creationId xmlns:a16="http://schemas.microsoft.com/office/drawing/2014/main" id="{8CCF60B9-BB4D-A645-8B62-DE691E1A19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7608717" y="4128919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78" name="Graphic 77" descr="Unicorn">
                <a:extLst>
                  <a:ext uri="{FF2B5EF4-FFF2-40B4-BE49-F238E27FC236}">
                    <a16:creationId xmlns:a16="http://schemas.microsoft.com/office/drawing/2014/main" id="{F603D7BB-28E9-0247-B4E3-355BCA5C3B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9457315" y="4140936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79" name="Graphic 78" descr="Unicorn">
                <a:extLst>
                  <a:ext uri="{FF2B5EF4-FFF2-40B4-BE49-F238E27FC236}">
                    <a16:creationId xmlns:a16="http://schemas.microsoft.com/office/drawing/2014/main" id="{3D961B0B-A5B1-594D-8666-796E645FB2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1319004" y="4081982"/>
                <a:ext cx="914401" cy="914401"/>
              </a:xfrm>
              <a:prstGeom prst="rect">
                <a:avLst/>
              </a:prstGeom>
            </p:spPr>
          </p:pic>
        </p:grpSp>
      </p:grpSp>
      <p:sp>
        <p:nvSpPr>
          <p:cNvPr id="89" name="Rectangle 88">
            <a:extLst>
              <a:ext uri="{FF2B5EF4-FFF2-40B4-BE49-F238E27FC236}">
                <a16:creationId xmlns:a16="http://schemas.microsoft.com/office/drawing/2014/main" id="{716B5240-73CA-4D43-A464-635D68B28E53}"/>
              </a:ext>
            </a:extLst>
          </p:cNvPr>
          <p:cNvSpPr/>
          <p:nvPr/>
        </p:nvSpPr>
        <p:spPr>
          <a:xfrm>
            <a:off x="5540396" y="4494121"/>
            <a:ext cx="1855724" cy="184958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0" name="Graphic 89" descr="Flower without stem">
            <a:extLst>
              <a:ext uri="{FF2B5EF4-FFF2-40B4-BE49-F238E27FC236}">
                <a16:creationId xmlns:a16="http://schemas.microsoft.com/office/drawing/2014/main" id="{5EB234F3-925B-B446-AEE5-5F0E4D6155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85377" y="6365344"/>
            <a:ext cx="404165" cy="404165"/>
          </a:xfrm>
          <a:prstGeom prst="rect">
            <a:avLst/>
          </a:prstGeom>
        </p:spPr>
      </p:pic>
      <p:pic>
        <p:nvPicPr>
          <p:cNvPr id="91" name="Graphic 90" descr="Unicorn">
            <a:extLst>
              <a:ext uri="{FF2B5EF4-FFF2-40B4-BE49-F238E27FC236}">
                <a16:creationId xmlns:a16="http://schemas.microsoft.com/office/drawing/2014/main" id="{2AEE4C3B-A6CD-1446-84C6-6937C5D226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66609" y="5207367"/>
            <a:ext cx="480434" cy="480434"/>
          </a:xfrm>
          <a:prstGeom prst="rect">
            <a:avLst/>
          </a:prstGeom>
        </p:spPr>
      </p:pic>
      <p:sp>
        <p:nvSpPr>
          <p:cNvPr id="97" name="TextBox 96">
            <a:extLst>
              <a:ext uri="{FF2B5EF4-FFF2-40B4-BE49-F238E27FC236}">
                <a16:creationId xmlns:a16="http://schemas.microsoft.com/office/drawing/2014/main" id="{38D49952-872B-9B42-AF36-D169DC4300DC}"/>
              </a:ext>
            </a:extLst>
          </p:cNvPr>
          <p:cNvSpPr txBox="1"/>
          <p:nvPr/>
        </p:nvSpPr>
        <p:spPr>
          <a:xfrm>
            <a:off x="6476906" y="5595967"/>
            <a:ext cx="6319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venir Book" panose="02000503020000020003" pitchFamily="2" charset="0"/>
              </a:rPr>
              <a:t>???</a:t>
            </a:r>
          </a:p>
        </p:txBody>
      </p: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13724235-8FD6-7546-B3DE-0C26CC0D2513}"/>
              </a:ext>
            </a:extLst>
          </p:cNvPr>
          <p:cNvCxnSpPr/>
          <p:nvPr/>
        </p:nvCxnSpPr>
        <p:spPr>
          <a:xfrm flipV="1">
            <a:off x="5733556" y="4712464"/>
            <a:ext cx="1436899" cy="141289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686001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0F98927-6620-B545-BC0D-80617E5A1C5A}"/>
              </a:ext>
            </a:extLst>
          </p:cNvPr>
          <p:cNvGraphicFramePr>
            <a:graphicFrameLocks noGrp="1"/>
          </p:cNvGraphicFramePr>
          <p:nvPr/>
        </p:nvGraphicFramePr>
        <p:xfrm>
          <a:off x="189211" y="187038"/>
          <a:ext cx="8765577" cy="3962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3953">
                  <a:extLst>
                    <a:ext uri="{9D8B030D-6E8A-4147-A177-3AD203B41FA5}">
                      <a16:colId xmlns:a16="http://schemas.microsoft.com/office/drawing/2014/main" val="752767933"/>
                    </a:ext>
                  </a:extLst>
                </a:gridCol>
                <a:gridCol w="973953">
                  <a:extLst>
                    <a:ext uri="{9D8B030D-6E8A-4147-A177-3AD203B41FA5}">
                      <a16:colId xmlns:a16="http://schemas.microsoft.com/office/drawing/2014/main" val="3432683246"/>
                    </a:ext>
                  </a:extLst>
                </a:gridCol>
                <a:gridCol w="973953">
                  <a:extLst>
                    <a:ext uri="{9D8B030D-6E8A-4147-A177-3AD203B41FA5}">
                      <a16:colId xmlns:a16="http://schemas.microsoft.com/office/drawing/2014/main" val="1490025690"/>
                    </a:ext>
                  </a:extLst>
                </a:gridCol>
                <a:gridCol w="973953">
                  <a:extLst>
                    <a:ext uri="{9D8B030D-6E8A-4147-A177-3AD203B41FA5}">
                      <a16:colId xmlns:a16="http://schemas.microsoft.com/office/drawing/2014/main" val="1869466727"/>
                    </a:ext>
                  </a:extLst>
                </a:gridCol>
                <a:gridCol w="973953">
                  <a:extLst>
                    <a:ext uri="{9D8B030D-6E8A-4147-A177-3AD203B41FA5}">
                      <a16:colId xmlns:a16="http://schemas.microsoft.com/office/drawing/2014/main" val="1878118426"/>
                    </a:ext>
                  </a:extLst>
                </a:gridCol>
                <a:gridCol w="973953">
                  <a:extLst>
                    <a:ext uri="{9D8B030D-6E8A-4147-A177-3AD203B41FA5}">
                      <a16:colId xmlns:a16="http://schemas.microsoft.com/office/drawing/2014/main" val="1512739403"/>
                    </a:ext>
                  </a:extLst>
                </a:gridCol>
                <a:gridCol w="973953">
                  <a:extLst>
                    <a:ext uri="{9D8B030D-6E8A-4147-A177-3AD203B41FA5}">
                      <a16:colId xmlns:a16="http://schemas.microsoft.com/office/drawing/2014/main" val="2269106672"/>
                    </a:ext>
                  </a:extLst>
                </a:gridCol>
                <a:gridCol w="973953">
                  <a:extLst>
                    <a:ext uri="{9D8B030D-6E8A-4147-A177-3AD203B41FA5}">
                      <a16:colId xmlns:a16="http://schemas.microsoft.com/office/drawing/2014/main" val="1042558154"/>
                    </a:ext>
                  </a:extLst>
                </a:gridCol>
                <a:gridCol w="973953">
                  <a:extLst>
                    <a:ext uri="{9D8B030D-6E8A-4147-A177-3AD203B41FA5}">
                      <a16:colId xmlns:a16="http://schemas.microsoft.com/office/drawing/2014/main" val="3449935854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r>
                        <a:rPr lang="en-US" sz="2800" dirty="0">
                          <a:latin typeface="Avenir Book" panose="02000503020000020003" pitchFamily="2" charset="0"/>
                        </a:rPr>
                        <a:t>Site 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en-US" sz="2800" dirty="0">
                          <a:latin typeface="Avenir Book" panose="02000503020000020003" pitchFamily="2" charset="0"/>
                        </a:rPr>
                        <a:t>Site 2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en-US" sz="2800" dirty="0">
                          <a:latin typeface="Avenir Book" panose="02000503020000020003" pitchFamily="2" charset="0"/>
                        </a:rPr>
                        <a:t>Site 3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19133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err="1">
                          <a:latin typeface="Avenir Book" panose="02000503020000020003" pitchFamily="2" charset="0"/>
                        </a:rPr>
                        <a:t>Sp</a:t>
                      </a:r>
                      <a:r>
                        <a:rPr lang="en-US" sz="2800" dirty="0">
                          <a:latin typeface="Avenir Book" panose="02000503020000020003" pitchFamily="2" charset="0"/>
                        </a:rPr>
                        <a:t>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>
                          <a:latin typeface="Avenir Book" panose="02000503020000020003" pitchFamily="2" charset="0"/>
                        </a:rPr>
                        <a:t>Sp</a:t>
                      </a:r>
                      <a:r>
                        <a:rPr lang="en-US" sz="2800" dirty="0">
                          <a:latin typeface="Avenir Book" panose="02000503020000020003" pitchFamily="2" charset="0"/>
                        </a:rPr>
                        <a:t>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>
                          <a:latin typeface="Avenir Book" panose="02000503020000020003" pitchFamily="2" charset="0"/>
                        </a:rPr>
                        <a:t>Sp</a:t>
                      </a:r>
                      <a:r>
                        <a:rPr lang="en-US" sz="2800" dirty="0">
                          <a:latin typeface="Avenir Book" panose="02000503020000020003" pitchFamily="2" charset="0"/>
                        </a:rPr>
                        <a:t>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>
                          <a:latin typeface="Avenir Book" panose="02000503020000020003" pitchFamily="2" charset="0"/>
                        </a:rPr>
                        <a:t>Sp</a:t>
                      </a:r>
                      <a:r>
                        <a:rPr lang="en-US" sz="2800" dirty="0">
                          <a:latin typeface="Avenir Book" panose="02000503020000020003" pitchFamily="2" charset="0"/>
                        </a:rPr>
                        <a:t>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>
                          <a:latin typeface="Avenir Book" panose="02000503020000020003" pitchFamily="2" charset="0"/>
                        </a:rPr>
                        <a:t>Sp</a:t>
                      </a:r>
                      <a:r>
                        <a:rPr lang="en-US" sz="2800" dirty="0">
                          <a:latin typeface="Avenir Book" panose="02000503020000020003" pitchFamily="2" charset="0"/>
                        </a:rPr>
                        <a:t>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>
                          <a:latin typeface="Avenir Book" panose="02000503020000020003" pitchFamily="2" charset="0"/>
                        </a:rPr>
                        <a:t>Sp</a:t>
                      </a:r>
                      <a:r>
                        <a:rPr lang="en-US" sz="2800" dirty="0">
                          <a:latin typeface="Avenir Book" panose="02000503020000020003" pitchFamily="2" charset="0"/>
                        </a:rPr>
                        <a:t>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>
                          <a:latin typeface="Avenir Book" panose="02000503020000020003" pitchFamily="2" charset="0"/>
                        </a:rPr>
                        <a:t>Sp</a:t>
                      </a:r>
                      <a:r>
                        <a:rPr lang="en-US" sz="2800" dirty="0">
                          <a:latin typeface="Avenir Book" panose="02000503020000020003" pitchFamily="2" charset="0"/>
                        </a:rPr>
                        <a:t>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>
                          <a:latin typeface="Avenir Book" panose="02000503020000020003" pitchFamily="2" charset="0"/>
                        </a:rPr>
                        <a:t>Sp</a:t>
                      </a:r>
                      <a:r>
                        <a:rPr lang="en-US" sz="2800" dirty="0">
                          <a:latin typeface="Avenir Book" panose="02000503020000020003" pitchFamily="2" charset="0"/>
                        </a:rPr>
                        <a:t>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>
                          <a:latin typeface="Avenir Book" panose="02000503020000020003" pitchFamily="2" charset="0"/>
                        </a:rPr>
                        <a:t>Sp</a:t>
                      </a:r>
                      <a:r>
                        <a:rPr lang="en-US" sz="2800" dirty="0">
                          <a:latin typeface="Avenir Book" panose="02000503020000020003" pitchFamily="2" charset="0"/>
                        </a:rPr>
                        <a:t>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91174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12557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87494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203233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058808202"/>
                  </a:ext>
                </a:extLst>
              </a:tr>
            </a:tbl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02EC30CF-8DFB-D24A-82D4-F671C91CF08F}"/>
              </a:ext>
            </a:extLst>
          </p:cNvPr>
          <p:cNvGrpSpPr/>
          <p:nvPr/>
        </p:nvGrpSpPr>
        <p:grpSpPr>
          <a:xfrm>
            <a:off x="235796" y="1372983"/>
            <a:ext cx="8652218" cy="525826"/>
            <a:chOff x="225047" y="2859985"/>
            <a:chExt cx="8652218" cy="52582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1CA11DA5-CB98-1A4D-9603-7156973FE1E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25047" y="2943514"/>
              <a:ext cx="8188580" cy="434340"/>
              <a:chOff x="180421" y="4016882"/>
              <a:chExt cx="18526209" cy="982669"/>
            </a:xfrm>
          </p:grpSpPr>
          <p:pic>
            <p:nvPicPr>
              <p:cNvPr id="17" name="Graphic 16" descr="Flower without stem">
                <a:extLst>
                  <a:ext uri="{FF2B5EF4-FFF2-40B4-BE49-F238E27FC236}">
                    <a16:creationId xmlns:a16="http://schemas.microsoft.com/office/drawing/2014/main" id="{653D6BA1-F2F6-C04D-92CC-C5403CC9C3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80421" y="4016882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8" name="Graphic 17" descr="Flower without stem">
                <a:extLst>
                  <a:ext uri="{FF2B5EF4-FFF2-40B4-BE49-F238E27FC236}">
                    <a16:creationId xmlns:a16="http://schemas.microsoft.com/office/drawing/2014/main" id="{93D4601C-D1D3-4247-A56E-404263FEA6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9016833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19" name="Graphic 18" descr="Flower without stem">
                <a:extLst>
                  <a:ext uri="{FF2B5EF4-FFF2-40B4-BE49-F238E27FC236}">
                    <a16:creationId xmlns:a16="http://schemas.microsoft.com/office/drawing/2014/main" id="{8E2BF960-8C20-FF47-9508-3317AF7149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356275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20" name="Graphic 19" descr="Flower without stem">
                <a:extLst>
                  <a:ext uri="{FF2B5EF4-FFF2-40B4-BE49-F238E27FC236}">
                    <a16:creationId xmlns:a16="http://schemas.microsoft.com/office/drawing/2014/main" id="{2605AA35-BE22-754B-9693-8714DFAECD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1214789" y="4085151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21" name="Graphic 20" descr="Flower without stem">
                <a:extLst>
                  <a:ext uri="{FF2B5EF4-FFF2-40B4-BE49-F238E27FC236}">
                    <a16:creationId xmlns:a16="http://schemas.microsoft.com/office/drawing/2014/main" id="{AAEF25B1-A80D-1443-A6A1-5E67DDD84C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513711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22" name="Graphic 21" descr="Flower without stem">
                <a:extLst>
                  <a:ext uri="{FF2B5EF4-FFF2-40B4-BE49-F238E27FC236}">
                    <a16:creationId xmlns:a16="http://schemas.microsoft.com/office/drawing/2014/main" id="{86D072F2-C477-DA49-928A-6C748B1CC9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3271464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23" name="Graphic 22" descr="Flower without stem">
                <a:extLst>
                  <a:ext uri="{FF2B5EF4-FFF2-40B4-BE49-F238E27FC236}">
                    <a16:creationId xmlns:a16="http://schemas.microsoft.com/office/drawing/2014/main" id="{C07BDC57-9742-F447-A5FB-924FF14E27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6745626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24" name="Graphic 23" descr="Flower without stem">
                <a:extLst>
                  <a:ext uri="{FF2B5EF4-FFF2-40B4-BE49-F238E27FC236}">
                    <a16:creationId xmlns:a16="http://schemas.microsoft.com/office/drawing/2014/main" id="{C0B7600F-6A12-7C4B-B89C-AD2C4D8A87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5446843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25" name="Graphic 24" descr="Flower without stem">
                <a:extLst>
                  <a:ext uri="{FF2B5EF4-FFF2-40B4-BE49-F238E27FC236}">
                    <a16:creationId xmlns:a16="http://schemas.microsoft.com/office/drawing/2014/main" id="{CC1E2EB9-6089-2A4F-8144-698A09E856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7792229" y="4016882"/>
                <a:ext cx="914401" cy="914400"/>
              </a:xfrm>
              <a:prstGeom prst="rect">
                <a:avLst/>
              </a:prstGeom>
            </p:spPr>
          </p:pic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98FCE43-6DFB-D34B-AD3C-B9D3EA292CD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30697" y="2859985"/>
              <a:ext cx="8246568" cy="525826"/>
              <a:chOff x="-3462131" y="4081982"/>
              <a:chExt cx="15695536" cy="1000795"/>
            </a:xfrm>
          </p:grpSpPr>
          <p:pic>
            <p:nvPicPr>
              <p:cNvPr id="8" name="Graphic 7" descr="Unicorn">
                <a:extLst>
                  <a:ext uri="{FF2B5EF4-FFF2-40B4-BE49-F238E27FC236}">
                    <a16:creationId xmlns:a16="http://schemas.microsoft.com/office/drawing/2014/main" id="{6BB945C6-1127-154F-B443-DF9D46EC02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-3462131" y="4132490"/>
                <a:ext cx="914401" cy="914399"/>
              </a:xfrm>
              <a:prstGeom prst="rect">
                <a:avLst/>
              </a:prstGeom>
            </p:spPr>
          </p:pic>
          <p:pic>
            <p:nvPicPr>
              <p:cNvPr id="9" name="Graphic 8" descr="Unicorn">
                <a:extLst>
                  <a:ext uri="{FF2B5EF4-FFF2-40B4-BE49-F238E27FC236}">
                    <a16:creationId xmlns:a16="http://schemas.microsoft.com/office/drawing/2014/main" id="{A54529B1-5BC4-4446-913F-DA5615D312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-1590599" y="4153228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10" name="Graphic 9" descr="Unicorn">
                <a:extLst>
                  <a:ext uri="{FF2B5EF4-FFF2-40B4-BE49-F238E27FC236}">
                    <a16:creationId xmlns:a16="http://schemas.microsoft.com/office/drawing/2014/main" id="{A4B73B45-9306-8E43-A459-D419EA7FCA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13803" y="4168376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11" name="Graphic 10" descr="Unicorn">
                <a:extLst>
                  <a:ext uri="{FF2B5EF4-FFF2-40B4-BE49-F238E27FC236}">
                    <a16:creationId xmlns:a16="http://schemas.microsoft.com/office/drawing/2014/main" id="{C6EDE0EE-8C18-3E47-B75D-7143F921FE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058019" y="4168376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12" name="Graphic 11" descr="Unicorn">
                <a:extLst>
                  <a:ext uri="{FF2B5EF4-FFF2-40B4-BE49-F238E27FC236}">
                    <a16:creationId xmlns:a16="http://schemas.microsoft.com/office/drawing/2014/main" id="{EE3C95C0-2D96-F148-8E76-6CDAA124C2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3933358" y="4153228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13" name="Graphic 12" descr="Unicorn">
                <a:extLst>
                  <a:ext uri="{FF2B5EF4-FFF2-40B4-BE49-F238E27FC236}">
                    <a16:creationId xmlns:a16="http://schemas.microsoft.com/office/drawing/2014/main" id="{E14739FF-7CAC-4547-BE11-978C8DCE5D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801272" y="4154562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14" name="Graphic 13" descr="Unicorn">
                <a:extLst>
                  <a:ext uri="{FF2B5EF4-FFF2-40B4-BE49-F238E27FC236}">
                    <a16:creationId xmlns:a16="http://schemas.microsoft.com/office/drawing/2014/main" id="{5415BCD5-EAD8-8F42-B9D6-6D58780297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7608717" y="4128919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15" name="Graphic 14" descr="Unicorn">
                <a:extLst>
                  <a:ext uri="{FF2B5EF4-FFF2-40B4-BE49-F238E27FC236}">
                    <a16:creationId xmlns:a16="http://schemas.microsoft.com/office/drawing/2014/main" id="{4E8A0092-625D-884E-BA6E-944F4C87D2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9457315" y="4140936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16" name="Graphic 15" descr="Unicorn">
                <a:extLst>
                  <a:ext uri="{FF2B5EF4-FFF2-40B4-BE49-F238E27FC236}">
                    <a16:creationId xmlns:a16="http://schemas.microsoft.com/office/drawing/2014/main" id="{889F4F7A-26D3-6E4B-BCF6-A746885A60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1319004" y="4081982"/>
                <a:ext cx="914401" cy="914401"/>
              </a:xfrm>
              <a:prstGeom prst="rect">
                <a:avLst/>
              </a:prstGeom>
            </p:spPr>
          </p:pic>
        </p:grp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F040759-8EF6-D547-95E4-21B3A0AFA773}"/>
              </a:ext>
            </a:extLst>
          </p:cNvPr>
          <p:cNvGrpSpPr/>
          <p:nvPr/>
        </p:nvGrpSpPr>
        <p:grpSpPr>
          <a:xfrm>
            <a:off x="229638" y="2011703"/>
            <a:ext cx="8652218" cy="525826"/>
            <a:chOff x="225047" y="2859985"/>
            <a:chExt cx="8652218" cy="525826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7738DA1E-D768-4D42-93BC-17FB47D12C5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25047" y="2943514"/>
              <a:ext cx="8188580" cy="434340"/>
              <a:chOff x="180421" y="4016882"/>
              <a:chExt cx="18526209" cy="982669"/>
            </a:xfrm>
          </p:grpSpPr>
          <p:pic>
            <p:nvPicPr>
              <p:cNvPr id="38" name="Graphic 37" descr="Flower without stem">
                <a:extLst>
                  <a:ext uri="{FF2B5EF4-FFF2-40B4-BE49-F238E27FC236}">
                    <a16:creationId xmlns:a16="http://schemas.microsoft.com/office/drawing/2014/main" id="{04AE0EA4-72D1-6047-B063-CBAAB8AED7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80421" y="4016882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39" name="Graphic 38" descr="Flower without stem">
                <a:extLst>
                  <a:ext uri="{FF2B5EF4-FFF2-40B4-BE49-F238E27FC236}">
                    <a16:creationId xmlns:a16="http://schemas.microsoft.com/office/drawing/2014/main" id="{08AC8543-4F3D-8D4A-AA51-34D3328E77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9016833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40" name="Graphic 39" descr="Flower without stem">
                <a:extLst>
                  <a:ext uri="{FF2B5EF4-FFF2-40B4-BE49-F238E27FC236}">
                    <a16:creationId xmlns:a16="http://schemas.microsoft.com/office/drawing/2014/main" id="{D5625531-73C4-A440-B2D9-6216497018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356275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41" name="Graphic 40" descr="Flower without stem">
                <a:extLst>
                  <a:ext uri="{FF2B5EF4-FFF2-40B4-BE49-F238E27FC236}">
                    <a16:creationId xmlns:a16="http://schemas.microsoft.com/office/drawing/2014/main" id="{5AD13562-736D-6B46-984C-BA05218F6E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1214789" y="4085151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42" name="Graphic 41" descr="Flower without stem">
                <a:extLst>
                  <a:ext uri="{FF2B5EF4-FFF2-40B4-BE49-F238E27FC236}">
                    <a16:creationId xmlns:a16="http://schemas.microsoft.com/office/drawing/2014/main" id="{6EE3B36E-8ADF-F04E-83EA-1AB92ED424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513711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43" name="Graphic 42" descr="Flower without stem">
                <a:extLst>
                  <a:ext uri="{FF2B5EF4-FFF2-40B4-BE49-F238E27FC236}">
                    <a16:creationId xmlns:a16="http://schemas.microsoft.com/office/drawing/2014/main" id="{461F5537-B171-DD47-AE71-87B3E8D2D1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3271464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44" name="Graphic 43" descr="Flower without stem">
                <a:extLst>
                  <a:ext uri="{FF2B5EF4-FFF2-40B4-BE49-F238E27FC236}">
                    <a16:creationId xmlns:a16="http://schemas.microsoft.com/office/drawing/2014/main" id="{D2F2DF96-76ED-AF41-BD5D-829E780DE85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6745626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45" name="Graphic 44" descr="Flower without stem">
                <a:extLst>
                  <a:ext uri="{FF2B5EF4-FFF2-40B4-BE49-F238E27FC236}">
                    <a16:creationId xmlns:a16="http://schemas.microsoft.com/office/drawing/2014/main" id="{FCFAB11C-9B16-534D-9401-BC1D25ACB3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5446843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46" name="Graphic 45" descr="Flower without stem">
                <a:extLst>
                  <a:ext uri="{FF2B5EF4-FFF2-40B4-BE49-F238E27FC236}">
                    <a16:creationId xmlns:a16="http://schemas.microsoft.com/office/drawing/2014/main" id="{937223E9-1C34-8E4F-B204-A81135562B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7792229" y="4016882"/>
                <a:ext cx="914401" cy="914400"/>
              </a:xfrm>
              <a:prstGeom prst="rect">
                <a:avLst/>
              </a:prstGeom>
            </p:spPr>
          </p:pic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912F4B4F-441C-1D47-B8C4-93BFD20FA74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30697" y="2859985"/>
              <a:ext cx="8246568" cy="525826"/>
              <a:chOff x="-3462131" y="4081982"/>
              <a:chExt cx="15695536" cy="1000795"/>
            </a:xfrm>
          </p:grpSpPr>
          <p:pic>
            <p:nvPicPr>
              <p:cNvPr id="29" name="Graphic 28" descr="Unicorn">
                <a:extLst>
                  <a:ext uri="{FF2B5EF4-FFF2-40B4-BE49-F238E27FC236}">
                    <a16:creationId xmlns:a16="http://schemas.microsoft.com/office/drawing/2014/main" id="{306CC5B9-BD4A-8443-A8F2-064DEAE316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-3462131" y="4132490"/>
                <a:ext cx="914401" cy="914399"/>
              </a:xfrm>
              <a:prstGeom prst="rect">
                <a:avLst/>
              </a:prstGeom>
            </p:spPr>
          </p:pic>
          <p:pic>
            <p:nvPicPr>
              <p:cNvPr id="30" name="Graphic 29" descr="Unicorn">
                <a:extLst>
                  <a:ext uri="{FF2B5EF4-FFF2-40B4-BE49-F238E27FC236}">
                    <a16:creationId xmlns:a16="http://schemas.microsoft.com/office/drawing/2014/main" id="{15EC7F9A-714C-8849-91BE-C47C842A12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-1590599" y="4153228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31" name="Graphic 30" descr="Unicorn">
                <a:extLst>
                  <a:ext uri="{FF2B5EF4-FFF2-40B4-BE49-F238E27FC236}">
                    <a16:creationId xmlns:a16="http://schemas.microsoft.com/office/drawing/2014/main" id="{73918100-3A1C-AB48-BFF4-EF7618453B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13803" y="4168376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32" name="Graphic 31" descr="Unicorn">
                <a:extLst>
                  <a:ext uri="{FF2B5EF4-FFF2-40B4-BE49-F238E27FC236}">
                    <a16:creationId xmlns:a16="http://schemas.microsoft.com/office/drawing/2014/main" id="{0B557CDD-4BF4-9648-BA84-9FCEEC8D8B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058019" y="4168376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33" name="Graphic 32" descr="Unicorn">
                <a:extLst>
                  <a:ext uri="{FF2B5EF4-FFF2-40B4-BE49-F238E27FC236}">
                    <a16:creationId xmlns:a16="http://schemas.microsoft.com/office/drawing/2014/main" id="{47624426-0E33-1F4E-986B-8982EE23F9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3933358" y="4153228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34" name="Graphic 33" descr="Unicorn">
                <a:extLst>
                  <a:ext uri="{FF2B5EF4-FFF2-40B4-BE49-F238E27FC236}">
                    <a16:creationId xmlns:a16="http://schemas.microsoft.com/office/drawing/2014/main" id="{7B73AD2D-F5EB-F841-9AB2-849B49FC33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801272" y="4154562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35" name="Graphic 34" descr="Unicorn">
                <a:extLst>
                  <a:ext uri="{FF2B5EF4-FFF2-40B4-BE49-F238E27FC236}">
                    <a16:creationId xmlns:a16="http://schemas.microsoft.com/office/drawing/2014/main" id="{21D69036-F09A-E34C-868E-73715CE705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7608717" y="4128919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36" name="Graphic 35" descr="Unicorn">
                <a:extLst>
                  <a:ext uri="{FF2B5EF4-FFF2-40B4-BE49-F238E27FC236}">
                    <a16:creationId xmlns:a16="http://schemas.microsoft.com/office/drawing/2014/main" id="{AC4C8132-1FA3-AF4E-A4B0-E64F5F7ECD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9457315" y="4140936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37" name="Graphic 36" descr="Unicorn">
                <a:extLst>
                  <a:ext uri="{FF2B5EF4-FFF2-40B4-BE49-F238E27FC236}">
                    <a16:creationId xmlns:a16="http://schemas.microsoft.com/office/drawing/2014/main" id="{2C0D41C8-9CC2-A144-86C6-78A79AC516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1319004" y="4081982"/>
                <a:ext cx="914401" cy="914401"/>
              </a:xfrm>
              <a:prstGeom prst="rect">
                <a:avLst/>
              </a:prstGeom>
            </p:spPr>
          </p:pic>
        </p:grp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F09A09CF-4C9A-B042-8FEB-E730869AFC06}"/>
              </a:ext>
            </a:extLst>
          </p:cNvPr>
          <p:cNvGrpSpPr/>
          <p:nvPr/>
        </p:nvGrpSpPr>
        <p:grpSpPr>
          <a:xfrm>
            <a:off x="245890" y="2688837"/>
            <a:ext cx="8652218" cy="525826"/>
            <a:chOff x="225047" y="2859985"/>
            <a:chExt cx="8652218" cy="525826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81C0A540-5C13-0C4C-AC32-62B0E88996F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25047" y="2943514"/>
              <a:ext cx="8188580" cy="434340"/>
              <a:chOff x="180421" y="4016882"/>
              <a:chExt cx="18526209" cy="982669"/>
            </a:xfrm>
          </p:grpSpPr>
          <p:pic>
            <p:nvPicPr>
              <p:cNvPr id="59" name="Graphic 58" descr="Flower without stem">
                <a:extLst>
                  <a:ext uri="{FF2B5EF4-FFF2-40B4-BE49-F238E27FC236}">
                    <a16:creationId xmlns:a16="http://schemas.microsoft.com/office/drawing/2014/main" id="{F86D0A74-E9BB-C64A-8342-AB97F8AB4C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80421" y="4016882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60" name="Graphic 59" descr="Flower without stem">
                <a:extLst>
                  <a:ext uri="{FF2B5EF4-FFF2-40B4-BE49-F238E27FC236}">
                    <a16:creationId xmlns:a16="http://schemas.microsoft.com/office/drawing/2014/main" id="{77AFC01C-BED0-8845-BAE5-E0A016804E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9016833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61" name="Graphic 60" descr="Flower without stem">
                <a:extLst>
                  <a:ext uri="{FF2B5EF4-FFF2-40B4-BE49-F238E27FC236}">
                    <a16:creationId xmlns:a16="http://schemas.microsoft.com/office/drawing/2014/main" id="{AB823927-E438-D94A-8311-BF38E591CB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356275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62" name="Graphic 61" descr="Flower without stem">
                <a:extLst>
                  <a:ext uri="{FF2B5EF4-FFF2-40B4-BE49-F238E27FC236}">
                    <a16:creationId xmlns:a16="http://schemas.microsoft.com/office/drawing/2014/main" id="{ECD2E3CA-B325-3746-A1FF-D66470F60E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1214789" y="4085151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63" name="Graphic 62" descr="Flower without stem">
                <a:extLst>
                  <a:ext uri="{FF2B5EF4-FFF2-40B4-BE49-F238E27FC236}">
                    <a16:creationId xmlns:a16="http://schemas.microsoft.com/office/drawing/2014/main" id="{97B32046-DB8F-4047-84B7-6974505388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513711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64" name="Graphic 63" descr="Flower without stem">
                <a:extLst>
                  <a:ext uri="{FF2B5EF4-FFF2-40B4-BE49-F238E27FC236}">
                    <a16:creationId xmlns:a16="http://schemas.microsoft.com/office/drawing/2014/main" id="{897393B3-054F-D948-A040-749C36F253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3271464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65" name="Graphic 64" descr="Flower without stem">
                <a:extLst>
                  <a:ext uri="{FF2B5EF4-FFF2-40B4-BE49-F238E27FC236}">
                    <a16:creationId xmlns:a16="http://schemas.microsoft.com/office/drawing/2014/main" id="{042C62B7-76C5-D24F-B786-7D3293E479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6745626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66" name="Graphic 65" descr="Flower without stem">
                <a:extLst>
                  <a:ext uri="{FF2B5EF4-FFF2-40B4-BE49-F238E27FC236}">
                    <a16:creationId xmlns:a16="http://schemas.microsoft.com/office/drawing/2014/main" id="{A72ACFB3-3D1B-DF46-81AB-60012BB1B5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5446843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67" name="Graphic 66" descr="Flower without stem">
                <a:extLst>
                  <a:ext uri="{FF2B5EF4-FFF2-40B4-BE49-F238E27FC236}">
                    <a16:creationId xmlns:a16="http://schemas.microsoft.com/office/drawing/2014/main" id="{34AC4048-4056-EB4B-989B-B51D50D46B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7792229" y="4016882"/>
                <a:ext cx="914401" cy="914400"/>
              </a:xfrm>
              <a:prstGeom prst="rect">
                <a:avLst/>
              </a:prstGeom>
            </p:spPr>
          </p:pic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3746E9B5-B6E7-5C4E-95EC-DBC00C71325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30697" y="2859985"/>
              <a:ext cx="8246568" cy="525826"/>
              <a:chOff x="-3462131" y="4081982"/>
              <a:chExt cx="15695536" cy="1000795"/>
            </a:xfrm>
          </p:grpSpPr>
          <p:pic>
            <p:nvPicPr>
              <p:cNvPr id="50" name="Graphic 49" descr="Unicorn">
                <a:extLst>
                  <a:ext uri="{FF2B5EF4-FFF2-40B4-BE49-F238E27FC236}">
                    <a16:creationId xmlns:a16="http://schemas.microsoft.com/office/drawing/2014/main" id="{79DE13FB-2B76-5A49-ABC4-EF22294F0E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-3462131" y="4132490"/>
                <a:ext cx="914401" cy="914399"/>
              </a:xfrm>
              <a:prstGeom prst="rect">
                <a:avLst/>
              </a:prstGeom>
            </p:spPr>
          </p:pic>
          <p:pic>
            <p:nvPicPr>
              <p:cNvPr id="51" name="Graphic 50" descr="Unicorn">
                <a:extLst>
                  <a:ext uri="{FF2B5EF4-FFF2-40B4-BE49-F238E27FC236}">
                    <a16:creationId xmlns:a16="http://schemas.microsoft.com/office/drawing/2014/main" id="{6494E589-2968-8540-B818-2DBEEDEDCE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-1590599" y="4153228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52" name="Graphic 51" descr="Unicorn">
                <a:extLst>
                  <a:ext uri="{FF2B5EF4-FFF2-40B4-BE49-F238E27FC236}">
                    <a16:creationId xmlns:a16="http://schemas.microsoft.com/office/drawing/2014/main" id="{9EB756A7-F323-6443-A0D8-8A00F56B48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13803" y="4168376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53" name="Graphic 52" descr="Unicorn">
                <a:extLst>
                  <a:ext uri="{FF2B5EF4-FFF2-40B4-BE49-F238E27FC236}">
                    <a16:creationId xmlns:a16="http://schemas.microsoft.com/office/drawing/2014/main" id="{375C6B55-434E-7445-A8D6-999373B19E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058019" y="4168376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54" name="Graphic 53" descr="Unicorn">
                <a:extLst>
                  <a:ext uri="{FF2B5EF4-FFF2-40B4-BE49-F238E27FC236}">
                    <a16:creationId xmlns:a16="http://schemas.microsoft.com/office/drawing/2014/main" id="{5C334F47-2F91-6D42-82F6-DA955926F4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3933358" y="4153228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55" name="Graphic 54" descr="Unicorn">
                <a:extLst>
                  <a:ext uri="{FF2B5EF4-FFF2-40B4-BE49-F238E27FC236}">
                    <a16:creationId xmlns:a16="http://schemas.microsoft.com/office/drawing/2014/main" id="{04F56C0A-820D-A744-9984-B4C0461A65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801272" y="4154562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56" name="Graphic 55" descr="Unicorn">
                <a:extLst>
                  <a:ext uri="{FF2B5EF4-FFF2-40B4-BE49-F238E27FC236}">
                    <a16:creationId xmlns:a16="http://schemas.microsoft.com/office/drawing/2014/main" id="{9884E0BC-6C7E-8E42-A9B7-A3020CE576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7608717" y="4128919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57" name="Graphic 56" descr="Unicorn">
                <a:extLst>
                  <a:ext uri="{FF2B5EF4-FFF2-40B4-BE49-F238E27FC236}">
                    <a16:creationId xmlns:a16="http://schemas.microsoft.com/office/drawing/2014/main" id="{6B277A41-DB29-2A49-BAD4-116465B7D0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9457315" y="4140936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58" name="Graphic 57" descr="Unicorn">
                <a:extLst>
                  <a:ext uri="{FF2B5EF4-FFF2-40B4-BE49-F238E27FC236}">
                    <a16:creationId xmlns:a16="http://schemas.microsoft.com/office/drawing/2014/main" id="{19F84FE6-F95B-9846-B782-30BCB5CE70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1319004" y="4081982"/>
                <a:ext cx="914401" cy="914401"/>
              </a:xfrm>
              <a:prstGeom prst="rect">
                <a:avLst/>
              </a:prstGeom>
            </p:spPr>
          </p:pic>
        </p:grp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693C7A29-CB69-7740-86E0-6CC9CC0A197A}"/>
              </a:ext>
            </a:extLst>
          </p:cNvPr>
          <p:cNvGrpSpPr/>
          <p:nvPr/>
        </p:nvGrpSpPr>
        <p:grpSpPr>
          <a:xfrm>
            <a:off x="245890" y="3366288"/>
            <a:ext cx="8652218" cy="525826"/>
            <a:chOff x="225047" y="2859985"/>
            <a:chExt cx="8652218" cy="525826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6DB622F6-E10E-2E4B-ABF7-8C80D6F7FD1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25047" y="2943514"/>
              <a:ext cx="8188580" cy="434340"/>
              <a:chOff x="180421" y="4016882"/>
              <a:chExt cx="18526209" cy="982669"/>
            </a:xfrm>
          </p:grpSpPr>
          <p:pic>
            <p:nvPicPr>
              <p:cNvPr id="80" name="Graphic 79" descr="Flower without stem">
                <a:extLst>
                  <a:ext uri="{FF2B5EF4-FFF2-40B4-BE49-F238E27FC236}">
                    <a16:creationId xmlns:a16="http://schemas.microsoft.com/office/drawing/2014/main" id="{059501DA-8ED7-9445-B997-569777A956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80421" y="4016882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81" name="Graphic 80" descr="Flower without stem">
                <a:extLst>
                  <a:ext uri="{FF2B5EF4-FFF2-40B4-BE49-F238E27FC236}">
                    <a16:creationId xmlns:a16="http://schemas.microsoft.com/office/drawing/2014/main" id="{5EB99AD2-EF72-0348-B01C-8226720A6F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9016833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82" name="Graphic 81" descr="Flower without stem">
                <a:extLst>
                  <a:ext uri="{FF2B5EF4-FFF2-40B4-BE49-F238E27FC236}">
                    <a16:creationId xmlns:a16="http://schemas.microsoft.com/office/drawing/2014/main" id="{3D41D999-60E0-874D-A121-AD6E16B529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356275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83" name="Graphic 82" descr="Flower without stem">
                <a:extLst>
                  <a:ext uri="{FF2B5EF4-FFF2-40B4-BE49-F238E27FC236}">
                    <a16:creationId xmlns:a16="http://schemas.microsoft.com/office/drawing/2014/main" id="{D8ED5EB3-F319-3847-898B-A7072E50C1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1214789" y="4085151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84" name="Graphic 83" descr="Flower without stem">
                <a:extLst>
                  <a:ext uri="{FF2B5EF4-FFF2-40B4-BE49-F238E27FC236}">
                    <a16:creationId xmlns:a16="http://schemas.microsoft.com/office/drawing/2014/main" id="{AFE395F8-8B7A-224D-B977-E6695879B1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513711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85" name="Graphic 84" descr="Flower without stem">
                <a:extLst>
                  <a:ext uri="{FF2B5EF4-FFF2-40B4-BE49-F238E27FC236}">
                    <a16:creationId xmlns:a16="http://schemas.microsoft.com/office/drawing/2014/main" id="{E7987232-747F-D147-BF10-9B4BD4C91F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3271464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86" name="Graphic 85" descr="Flower without stem">
                <a:extLst>
                  <a:ext uri="{FF2B5EF4-FFF2-40B4-BE49-F238E27FC236}">
                    <a16:creationId xmlns:a16="http://schemas.microsoft.com/office/drawing/2014/main" id="{20DFE000-DD63-F443-8675-3CD15A8B3C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6745626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87" name="Graphic 86" descr="Flower without stem">
                <a:extLst>
                  <a:ext uri="{FF2B5EF4-FFF2-40B4-BE49-F238E27FC236}">
                    <a16:creationId xmlns:a16="http://schemas.microsoft.com/office/drawing/2014/main" id="{D52383F5-62BF-C349-9819-9FE976B3E3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5446843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88" name="Graphic 87" descr="Flower without stem">
                <a:extLst>
                  <a:ext uri="{FF2B5EF4-FFF2-40B4-BE49-F238E27FC236}">
                    <a16:creationId xmlns:a16="http://schemas.microsoft.com/office/drawing/2014/main" id="{D02899DA-370A-AE42-995E-3B3C31062B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7792229" y="4016882"/>
                <a:ext cx="914401" cy="914400"/>
              </a:xfrm>
              <a:prstGeom prst="rect">
                <a:avLst/>
              </a:prstGeom>
            </p:spPr>
          </p:pic>
        </p:grp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38B9127A-8F7B-E649-997E-78AED153D3A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30697" y="2859985"/>
              <a:ext cx="8246568" cy="525826"/>
              <a:chOff x="-3462131" y="4081982"/>
              <a:chExt cx="15695536" cy="1000795"/>
            </a:xfrm>
          </p:grpSpPr>
          <p:pic>
            <p:nvPicPr>
              <p:cNvPr id="71" name="Graphic 70" descr="Unicorn">
                <a:extLst>
                  <a:ext uri="{FF2B5EF4-FFF2-40B4-BE49-F238E27FC236}">
                    <a16:creationId xmlns:a16="http://schemas.microsoft.com/office/drawing/2014/main" id="{0CDDD8E7-548B-0942-95E2-918DBDBDCF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-3462131" y="4132490"/>
                <a:ext cx="914401" cy="914399"/>
              </a:xfrm>
              <a:prstGeom prst="rect">
                <a:avLst/>
              </a:prstGeom>
            </p:spPr>
          </p:pic>
          <p:pic>
            <p:nvPicPr>
              <p:cNvPr id="72" name="Graphic 71" descr="Unicorn">
                <a:extLst>
                  <a:ext uri="{FF2B5EF4-FFF2-40B4-BE49-F238E27FC236}">
                    <a16:creationId xmlns:a16="http://schemas.microsoft.com/office/drawing/2014/main" id="{C4C641FF-0831-CC4C-89CF-25D734C74F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-1590599" y="4153228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73" name="Graphic 72" descr="Unicorn">
                <a:extLst>
                  <a:ext uri="{FF2B5EF4-FFF2-40B4-BE49-F238E27FC236}">
                    <a16:creationId xmlns:a16="http://schemas.microsoft.com/office/drawing/2014/main" id="{7E6E77FD-125D-9649-98A0-5FDA819F56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13803" y="4168376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74" name="Graphic 73" descr="Unicorn">
                <a:extLst>
                  <a:ext uri="{FF2B5EF4-FFF2-40B4-BE49-F238E27FC236}">
                    <a16:creationId xmlns:a16="http://schemas.microsoft.com/office/drawing/2014/main" id="{9030C7EA-753E-6E41-A1D5-85AA7EF4B2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058019" y="4168376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75" name="Graphic 74" descr="Unicorn">
                <a:extLst>
                  <a:ext uri="{FF2B5EF4-FFF2-40B4-BE49-F238E27FC236}">
                    <a16:creationId xmlns:a16="http://schemas.microsoft.com/office/drawing/2014/main" id="{0BF78D06-968E-9A4B-B84D-A1EB2B6925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3933358" y="4153228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76" name="Graphic 75" descr="Unicorn">
                <a:extLst>
                  <a:ext uri="{FF2B5EF4-FFF2-40B4-BE49-F238E27FC236}">
                    <a16:creationId xmlns:a16="http://schemas.microsoft.com/office/drawing/2014/main" id="{0E1C771A-E9A6-794E-BD49-4407130B75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801272" y="4154562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77" name="Graphic 76" descr="Unicorn">
                <a:extLst>
                  <a:ext uri="{FF2B5EF4-FFF2-40B4-BE49-F238E27FC236}">
                    <a16:creationId xmlns:a16="http://schemas.microsoft.com/office/drawing/2014/main" id="{8CCF60B9-BB4D-A645-8B62-DE691E1A19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7608717" y="4128919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78" name="Graphic 77" descr="Unicorn">
                <a:extLst>
                  <a:ext uri="{FF2B5EF4-FFF2-40B4-BE49-F238E27FC236}">
                    <a16:creationId xmlns:a16="http://schemas.microsoft.com/office/drawing/2014/main" id="{F603D7BB-28E9-0247-B4E3-355BCA5C3B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9457315" y="4140936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79" name="Graphic 78" descr="Unicorn">
                <a:extLst>
                  <a:ext uri="{FF2B5EF4-FFF2-40B4-BE49-F238E27FC236}">
                    <a16:creationId xmlns:a16="http://schemas.microsoft.com/office/drawing/2014/main" id="{3D961B0B-A5B1-594D-8666-796E645FB2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1319004" y="4081982"/>
                <a:ext cx="914401" cy="914401"/>
              </a:xfrm>
              <a:prstGeom prst="rect">
                <a:avLst/>
              </a:prstGeom>
            </p:spPr>
          </p:pic>
        </p:grpSp>
      </p:grpSp>
      <p:sp>
        <p:nvSpPr>
          <p:cNvPr id="89" name="Rectangle 88">
            <a:extLst>
              <a:ext uri="{FF2B5EF4-FFF2-40B4-BE49-F238E27FC236}">
                <a16:creationId xmlns:a16="http://schemas.microsoft.com/office/drawing/2014/main" id="{716B5240-73CA-4D43-A464-635D68B28E53}"/>
              </a:ext>
            </a:extLst>
          </p:cNvPr>
          <p:cNvSpPr/>
          <p:nvPr/>
        </p:nvSpPr>
        <p:spPr>
          <a:xfrm>
            <a:off x="5540396" y="4494121"/>
            <a:ext cx="1855724" cy="184958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0" name="Graphic 89" descr="Flower without stem">
            <a:extLst>
              <a:ext uri="{FF2B5EF4-FFF2-40B4-BE49-F238E27FC236}">
                <a16:creationId xmlns:a16="http://schemas.microsoft.com/office/drawing/2014/main" id="{5EB234F3-925B-B446-AEE5-5F0E4D6155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85377" y="6365344"/>
            <a:ext cx="404165" cy="404165"/>
          </a:xfrm>
          <a:prstGeom prst="rect">
            <a:avLst/>
          </a:prstGeom>
        </p:spPr>
      </p:pic>
      <p:pic>
        <p:nvPicPr>
          <p:cNvPr id="91" name="Graphic 90" descr="Unicorn">
            <a:extLst>
              <a:ext uri="{FF2B5EF4-FFF2-40B4-BE49-F238E27FC236}">
                <a16:creationId xmlns:a16="http://schemas.microsoft.com/office/drawing/2014/main" id="{2AEE4C3B-A6CD-1446-84C6-6937C5D226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66609" y="5207367"/>
            <a:ext cx="480434" cy="480434"/>
          </a:xfrm>
          <a:prstGeom prst="rect">
            <a:avLst/>
          </a:prstGeom>
        </p:spPr>
      </p:pic>
      <p:sp>
        <p:nvSpPr>
          <p:cNvPr id="97" name="TextBox 96">
            <a:extLst>
              <a:ext uri="{FF2B5EF4-FFF2-40B4-BE49-F238E27FC236}">
                <a16:creationId xmlns:a16="http://schemas.microsoft.com/office/drawing/2014/main" id="{38D49952-872B-9B42-AF36-D169DC4300DC}"/>
              </a:ext>
            </a:extLst>
          </p:cNvPr>
          <p:cNvSpPr txBox="1"/>
          <p:nvPr/>
        </p:nvSpPr>
        <p:spPr>
          <a:xfrm>
            <a:off x="6476906" y="5595967"/>
            <a:ext cx="6319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venir Book" panose="02000503020000020003" pitchFamily="2" charset="0"/>
              </a:rPr>
              <a:t>???</a:t>
            </a:r>
          </a:p>
        </p:txBody>
      </p: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13724235-8FD6-7546-B3DE-0C26CC0D2513}"/>
              </a:ext>
            </a:extLst>
          </p:cNvPr>
          <p:cNvCxnSpPr/>
          <p:nvPr/>
        </p:nvCxnSpPr>
        <p:spPr>
          <a:xfrm flipV="1">
            <a:off x="5733556" y="4712464"/>
            <a:ext cx="1436899" cy="141289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Rectangle 99">
            <a:extLst>
              <a:ext uri="{FF2B5EF4-FFF2-40B4-BE49-F238E27FC236}">
                <a16:creationId xmlns:a16="http://schemas.microsoft.com/office/drawing/2014/main" id="{D448E624-FFB3-9A4F-9B01-CB0B94A9D009}"/>
              </a:ext>
            </a:extLst>
          </p:cNvPr>
          <p:cNvSpPr/>
          <p:nvPr/>
        </p:nvSpPr>
        <p:spPr>
          <a:xfrm>
            <a:off x="295330" y="4374023"/>
            <a:ext cx="80021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4800" dirty="0">
                <a:latin typeface="Avenir Book" panose="02000503020000020003" pitchFamily="2" charset="0"/>
                <a:cs typeface="Consolas" panose="020B0609020204030204" pitchFamily="49" charset="0"/>
              </a:rPr>
              <a:t>🤢</a:t>
            </a:r>
            <a:endParaRPr lang="en-US" sz="2800" dirty="0">
              <a:latin typeface="Avenir Book" panose="02000503020000020003" pitchFamily="2" charset="0"/>
              <a:cs typeface="Consolas" panose="020B0609020204030204" pitchFamily="49" charset="0"/>
            </a:endParaRPr>
          </a:p>
        </p:txBody>
      </p:sp>
      <p:sp>
        <p:nvSpPr>
          <p:cNvPr id="103" name="Bent-Up Arrow 102">
            <a:extLst>
              <a:ext uri="{FF2B5EF4-FFF2-40B4-BE49-F238E27FC236}">
                <a16:creationId xmlns:a16="http://schemas.microsoft.com/office/drawing/2014/main" id="{6B446DFE-74CE-A949-BEE2-A3522AED332B}"/>
              </a:ext>
            </a:extLst>
          </p:cNvPr>
          <p:cNvSpPr/>
          <p:nvPr/>
        </p:nvSpPr>
        <p:spPr>
          <a:xfrm rot="5400000">
            <a:off x="2352948" y="3655340"/>
            <a:ext cx="1063590" cy="3045452"/>
          </a:xfrm>
          <a:prstGeom prst="bentUpArrow">
            <a:avLst>
              <a:gd name="adj1" fmla="val 14628"/>
              <a:gd name="adj2" fmla="val 25000"/>
              <a:gd name="adj3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63810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0F98927-6620-B545-BC0D-80617E5A1C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1858904"/>
              </p:ext>
            </p:extLst>
          </p:nvPr>
        </p:nvGraphicFramePr>
        <p:xfrm>
          <a:off x="189211" y="187038"/>
          <a:ext cx="8765577" cy="3962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3953">
                  <a:extLst>
                    <a:ext uri="{9D8B030D-6E8A-4147-A177-3AD203B41FA5}">
                      <a16:colId xmlns:a16="http://schemas.microsoft.com/office/drawing/2014/main" val="752767933"/>
                    </a:ext>
                  </a:extLst>
                </a:gridCol>
                <a:gridCol w="973953">
                  <a:extLst>
                    <a:ext uri="{9D8B030D-6E8A-4147-A177-3AD203B41FA5}">
                      <a16:colId xmlns:a16="http://schemas.microsoft.com/office/drawing/2014/main" val="3432683246"/>
                    </a:ext>
                  </a:extLst>
                </a:gridCol>
                <a:gridCol w="973953">
                  <a:extLst>
                    <a:ext uri="{9D8B030D-6E8A-4147-A177-3AD203B41FA5}">
                      <a16:colId xmlns:a16="http://schemas.microsoft.com/office/drawing/2014/main" val="1490025690"/>
                    </a:ext>
                  </a:extLst>
                </a:gridCol>
                <a:gridCol w="973953">
                  <a:extLst>
                    <a:ext uri="{9D8B030D-6E8A-4147-A177-3AD203B41FA5}">
                      <a16:colId xmlns:a16="http://schemas.microsoft.com/office/drawing/2014/main" val="1869466727"/>
                    </a:ext>
                  </a:extLst>
                </a:gridCol>
                <a:gridCol w="973953">
                  <a:extLst>
                    <a:ext uri="{9D8B030D-6E8A-4147-A177-3AD203B41FA5}">
                      <a16:colId xmlns:a16="http://schemas.microsoft.com/office/drawing/2014/main" val="1878118426"/>
                    </a:ext>
                  </a:extLst>
                </a:gridCol>
                <a:gridCol w="973953">
                  <a:extLst>
                    <a:ext uri="{9D8B030D-6E8A-4147-A177-3AD203B41FA5}">
                      <a16:colId xmlns:a16="http://schemas.microsoft.com/office/drawing/2014/main" val="1512739403"/>
                    </a:ext>
                  </a:extLst>
                </a:gridCol>
                <a:gridCol w="973953">
                  <a:extLst>
                    <a:ext uri="{9D8B030D-6E8A-4147-A177-3AD203B41FA5}">
                      <a16:colId xmlns:a16="http://schemas.microsoft.com/office/drawing/2014/main" val="2269106672"/>
                    </a:ext>
                  </a:extLst>
                </a:gridCol>
                <a:gridCol w="973953">
                  <a:extLst>
                    <a:ext uri="{9D8B030D-6E8A-4147-A177-3AD203B41FA5}">
                      <a16:colId xmlns:a16="http://schemas.microsoft.com/office/drawing/2014/main" val="1042558154"/>
                    </a:ext>
                  </a:extLst>
                </a:gridCol>
                <a:gridCol w="973953">
                  <a:extLst>
                    <a:ext uri="{9D8B030D-6E8A-4147-A177-3AD203B41FA5}">
                      <a16:colId xmlns:a16="http://schemas.microsoft.com/office/drawing/2014/main" val="3449935854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r>
                        <a:rPr lang="en-US" sz="2800" dirty="0">
                          <a:latin typeface="Avenir Book" panose="02000503020000020003" pitchFamily="2" charset="0"/>
                        </a:rPr>
                        <a:t>Site 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en-US" sz="2800" dirty="0">
                          <a:latin typeface="Avenir Book" panose="02000503020000020003" pitchFamily="2" charset="0"/>
                        </a:rPr>
                        <a:t>Site 2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en-US" sz="2800" dirty="0">
                          <a:latin typeface="Avenir Book" panose="02000503020000020003" pitchFamily="2" charset="0"/>
                        </a:rPr>
                        <a:t>Site 3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19133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err="1">
                          <a:latin typeface="Avenir Book" panose="02000503020000020003" pitchFamily="2" charset="0"/>
                        </a:rPr>
                        <a:t>Sp</a:t>
                      </a:r>
                      <a:r>
                        <a:rPr lang="en-US" sz="2800" dirty="0">
                          <a:latin typeface="Avenir Book" panose="02000503020000020003" pitchFamily="2" charset="0"/>
                        </a:rPr>
                        <a:t>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>
                          <a:latin typeface="Avenir Book" panose="02000503020000020003" pitchFamily="2" charset="0"/>
                        </a:rPr>
                        <a:t>Sp</a:t>
                      </a:r>
                      <a:r>
                        <a:rPr lang="en-US" sz="2800" dirty="0">
                          <a:latin typeface="Avenir Book" panose="02000503020000020003" pitchFamily="2" charset="0"/>
                        </a:rPr>
                        <a:t>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>
                          <a:latin typeface="Avenir Book" panose="02000503020000020003" pitchFamily="2" charset="0"/>
                        </a:rPr>
                        <a:t>Sp</a:t>
                      </a:r>
                      <a:r>
                        <a:rPr lang="en-US" sz="2800" dirty="0">
                          <a:latin typeface="Avenir Book" panose="02000503020000020003" pitchFamily="2" charset="0"/>
                        </a:rPr>
                        <a:t>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>
                          <a:latin typeface="Avenir Book" panose="02000503020000020003" pitchFamily="2" charset="0"/>
                        </a:rPr>
                        <a:t>Sp</a:t>
                      </a:r>
                      <a:r>
                        <a:rPr lang="en-US" sz="2800" dirty="0">
                          <a:latin typeface="Avenir Book" panose="02000503020000020003" pitchFamily="2" charset="0"/>
                        </a:rPr>
                        <a:t>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>
                          <a:latin typeface="Avenir Book" panose="02000503020000020003" pitchFamily="2" charset="0"/>
                        </a:rPr>
                        <a:t>Sp</a:t>
                      </a:r>
                      <a:r>
                        <a:rPr lang="en-US" sz="2800" dirty="0">
                          <a:latin typeface="Avenir Book" panose="02000503020000020003" pitchFamily="2" charset="0"/>
                        </a:rPr>
                        <a:t>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>
                          <a:latin typeface="Avenir Book" panose="02000503020000020003" pitchFamily="2" charset="0"/>
                        </a:rPr>
                        <a:t>Sp</a:t>
                      </a:r>
                      <a:r>
                        <a:rPr lang="en-US" sz="2800" dirty="0">
                          <a:latin typeface="Avenir Book" panose="02000503020000020003" pitchFamily="2" charset="0"/>
                        </a:rPr>
                        <a:t>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>
                          <a:latin typeface="Avenir Book" panose="02000503020000020003" pitchFamily="2" charset="0"/>
                        </a:rPr>
                        <a:t>Sp</a:t>
                      </a:r>
                      <a:r>
                        <a:rPr lang="en-US" sz="2800" dirty="0">
                          <a:latin typeface="Avenir Book" panose="02000503020000020003" pitchFamily="2" charset="0"/>
                        </a:rPr>
                        <a:t>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>
                          <a:latin typeface="Avenir Book" panose="02000503020000020003" pitchFamily="2" charset="0"/>
                        </a:rPr>
                        <a:t>Sp</a:t>
                      </a:r>
                      <a:r>
                        <a:rPr lang="en-US" sz="2800" dirty="0">
                          <a:latin typeface="Avenir Book" panose="02000503020000020003" pitchFamily="2" charset="0"/>
                        </a:rPr>
                        <a:t>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>
                          <a:latin typeface="Avenir Book" panose="02000503020000020003" pitchFamily="2" charset="0"/>
                        </a:rPr>
                        <a:t>Sp</a:t>
                      </a:r>
                      <a:r>
                        <a:rPr lang="en-US" sz="2800" dirty="0">
                          <a:latin typeface="Avenir Book" panose="02000503020000020003" pitchFamily="2" charset="0"/>
                        </a:rPr>
                        <a:t>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91174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12557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87494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203233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058808202"/>
                  </a:ext>
                </a:extLst>
              </a:tr>
            </a:tbl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02EC30CF-8DFB-D24A-82D4-F671C91CF08F}"/>
              </a:ext>
            </a:extLst>
          </p:cNvPr>
          <p:cNvGrpSpPr/>
          <p:nvPr/>
        </p:nvGrpSpPr>
        <p:grpSpPr>
          <a:xfrm>
            <a:off x="235796" y="1372983"/>
            <a:ext cx="8652218" cy="525826"/>
            <a:chOff x="225047" y="2859985"/>
            <a:chExt cx="8652218" cy="52582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1CA11DA5-CB98-1A4D-9603-7156973FE1E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25047" y="2943514"/>
              <a:ext cx="8188580" cy="434340"/>
              <a:chOff x="180421" y="4016882"/>
              <a:chExt cx="18526209" cy="982669"/>
            </a:xfrm>
          </p:grpSpPr>
          <p:pic>
            <p:nvPicPr>
              <p:cNvPr id="17" name="Graphic 16" descr="Flower without stem">
                <a:extLst>
                  <a:ext uri="{FF2B5EF4-FFF2-40B4-BE49-F238E27FC236}">
                    <a16:creationId xmlns:a16="http://schemas.microsoft.com/office/drawing/2014/main" id="{653D6BA1-F2F6-C04D-92CC-C5403CC9C3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80421" y="4016882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8" name="Graphic 17" descr="Flower without stem">
                <a:extLst>
                  <a:ext uri="{FF2B5EF4-FFF2-40B4-BE49-F238E27FC236}">
                    <a16:creationId xmlns:a16="http://schemas.microsoft.com/office/drawing/2014/main" id="{93D4601C-D1D3-4247-A56E-404263FEA6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9016833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19" name="Graphic 18" descr="Flower without stem">
                <a:extLst>
                  <a:ext uri="{FF2B5EF4-FFF2-40B4-BE49-F238E27FC236}">
                    <a16:creationId xmlns:a16="http://schemas.microsoft.com/office/drawing/2014/main" id="{8E2BF960-8C20-FF47-9508-3317AF7149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356275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20" name="Graphic 19" descr="Flower without stem">
                <a:extLst>
                  <a:ext uri="{FF2B5EF4-FFF2-40B4-BE49-F238E27FC236}">
                    <a16:creationId xmlns:a16="http://schemas.microsoft.com/office/drawing/2014/main" id="{2605AA35-BE22-754B-9693-8714DFAECD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1214789" y="4085151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21" name="Graphic 20" descr="Flower without stem">
                <a:extLst>
                  <a:ext uri="{FF2B5EF4-FFF2-40B4-BE49-F238E27FC236}">
                    <a16:creationId xmlns:a16="http://schemas.microsoft.com/office/drawing/2014/main" id="{AAEF25B1-A80D-1443-A6A1-5E67DDD84C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513711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22" name="Graphic 21" descr="Flower without stem">
                <a:extLst>
                  <a:ext uri="{FF2B5EF4-FFF2-40B4-BE49-F238E27FC236}">
                    <a16:creationId xmlns:a16="http://schemas.microsoft.com/office/drawing/2014/main" id="{86D072F2-C477-DA49-928A-6C748B1CC9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3271464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23" name="Graphic 22" descr="Flower without stem">
                <a:extLst>
                  <a:ext uri="{FF2B5EF4-FFF2-40B4-BE49-F238E27FC236}">
                    <a16:creationId xmlns:a16="http://schemas.microsoft.com/office/drawing/2014/main" id="{C07BDC57-9742-F447-A5FB-924FF14E27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6745626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24" name="Graphic 23" descr="Flower without stem">
                <a:extLst>
                  <a:ext uri="{FF2B5EF4-FFF2-40B4-BE49-F238E27FC236}">
                    <a16:creationId xmlns:a16="http://schemas.microsoft.com/office/drawing/2014/main" id="{C0B7600F-6A12-7C4B-B89C-AD2C4D8A87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5446843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25" name="Graphic 24" descr="Flower without stem">
                <a:extLst>
                  <a:ext uri="{FF2B5EF4-FFF2-40B4-BE49-F238E27FC236}">
                    <a16:creationId xmlns:a16="http://schemas.microsoft.com/office/drawing/2014/main" id="{CC1E2EB9-6089-2A4F-8144-698A09E856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7792229" y="4016882"/>
                <a:ext cx="914401" cy="914400"/>
              </a:xfrm>
              <a:prstGeom prst="rect">
                <a:avLst/>
              </a:prstGeom>
            </p:spPr>
          </p:pic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98FCE43-6DFB-D34B-AD3C-B9D3EA292CD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30697" y="2859985"/>
              <a:ext cx="8246568" cy="525826"/>
              <a:chOff x="-3462131" y="4081982"/>
              <a:chExt cx="15695536" cy="1000795"/>
            </a:xfrm>
          </p:grpSpPr>
          <p:pic>
            <p:nvPicPr>
              <p:cNvPr id="8" name="Graphic 7" descr="Unicorn">
                <a:extLst>
                  <a:ext uri="{FF2B5EF4-FFF2-40B4-BE49-F238E27FC236}">
                    <a16:creationId xmlns:a16="http://schemas.microsoft.com/office/drawing/2014/main" id="{6BB945C6-1127-154F-B443-DF9D46EC02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-3462131" y="4132490"/>
                <a:ext cx="914401" cy="914399"/>
              </a:xfrm>
              <a:prstGeom prst="rect">
                <a:avLst/>
              </a:prstGeom>
            </p:spPr>
          </p:pic>
          <p:pic>
            <p:nvPicPr>
              <p:cNvPr id="9" name="Graphic 8" descr="Unicorn">
                <a:extLst>
                  <a:ext uri="{FF2B5EF4-FFF2-40B4-BE49-F238E27FC236}">
                    <a16:creationId xmlns:a16="http://schemas.microsoft.com/office/drawing/2014/main" id="{A54529B1-5BC4-4446-913F-DA5615D312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-1590599" y="4153228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10" name="Graphic 9" descr="Unicorn">
                <a:extLst>
                  <a:ext uri="{FF2B5EF4-FFF2-40B4-BE49-F238E27FC236}">
                    <a16:creationId xmlns:a16="http://schemas.microsoft.com/office/drawing/2014/main" id="{A4B73B45-9306-8E43-A459-D419EA7FCA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13803" y="4168376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11" name="Graphic 10" descr="Unicorn">
                <a:extLst>
                  <a:ext uri="{FF2B5EF4-FFF2-40B4-BE49-F238E27FC236}">
                    <a16:creationId xmlns:a16="http://schemas.microsoft.com/office/drawing/2014/main" id="{C6EDE0EE-8C18-3E47-B75D-7143F921FE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058019" y="4168376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12" name="Graphic 11" descr="Unicorn">
                <a:extLst>
                  <a:ext uri="{FF2B5EF4-FFF2-40B4-BE49-F238E27FC236}">
                    <a16:creationId xmlns:a16="http://schemas.microsoft.com/office/drawing/2014/main" id="{EE3C95C0-2D96-F148-8E76-6CDAA124C2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3933358" y="4153228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13" name="Graphic 12" descr="Unicorn">
                <a:extLst>
                  <a:ext uri="{FF2B5EF4-FFF2-40B4-BE49-F238E27FC236}">
                    <a16:creationId xmlns:a16="http://schemas.microsoft.com/office/drawing/2014/main" id="{E14739FF-7CAC-4547-BE11-978C8DCE5D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801272" y="4154562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14" name="Graphic 13" descr="Unicorn">
                <a:extLst>
                  <a:ext uri="{FF2B5EF4-FFF2-40B4-BE49-F238E27FC236}">
                    <a16:creationId xmlns:a16="http://schemas.microsoft.com/office/drawing/2014/main" id="{5415BCD5-EAD8-8F42-B9D6-6D58780297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7608717" y="4128919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15" name="Graphic 14" descr="Unicorn">
                <a:extLst>
                  <a:ext uri="{FF2B5EF4-FFF2-40B4-BE49-F238E27FC236}">
                    <a16:creationId xmlns:a16="http://schemas.microsoft.com/office/drawing/2014/main" id="{4E8A0092-625D-884E-BA6E-944F4C87D2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9457315" y="4140936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16" name="Graphic 15" descr="Unicorn">
                <a:extLst>
                  <a:ext uri="{FF2B5EF4-FFF2-40B4-BE49-F238E27FC236}">
                    <a16:creationId xmlns:a16="http://schemas.microsoft.com/office/drawing/2014/main" id="{889F4F7A-26D3-6E4B-BCF6-A746885A60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1319004" y="4081982"/>
                <a:ext cx="914401" cy="914401"/>
              </a:xfrm>
              <a:prstGeom prst="rect">
                <a:avLst/>
              </a:prstGeom>
            </p:spPr>
          </p:pic>
        </p:grp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F040759-8EF6-D547-95E4-21B3A0AFA773}"/>
              </a:ext>
            </a:extLst>
          </p:cNvPr>
          <p:cNvGrpSpPr/>
          <p:nvPr/>
        </p:nvGrpSpPr>
        <p:grpSpPr>
          <a:xfrm>
            <a:off x="229638" y="2011703"/>
            <a:ext cx="8652218" cy="525826"/>
            <a:chOff x="225047" y="2859985"/>
            <a:chExt cx="8652218" cy="525826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7738DA1E-D768-4D42-93BC-17FB47D12C5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25047" y="2943514"/>
              <a:ext cx="8188580" cy="434340"/>
              <a:chOff x="180421" y="4016882"/>
              <a:chExt cx="18526209" cy="982669"/>
            </a:xfrm>
          </p:grpSpPr>
          <p:pic>
            <p:nvPicPr>
              <p:cNvPr id="38" name="Graphic 37" descr="Flower without stem">
                <a:extLst>
                  <a:ext uri="{FF2B5EF4-FFF2-40B4-BE49-F238E27FC236}">
                    <a16:creationId xmlns:a16="http://schemas.microsoft.com/office/drawing/2014/main" id="{04AE0EA4-72D1-6047-B063-CBAAB8AED7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80421" y="4016882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39" name="Graphic 38" descr="Flower without stem">
                <a:extLst>
                  <a:ext uri="{FF2B5EF4-FFF2-40B4-BE49-F238E27FC236}">
                    <a16:creationId xmlns:a16="http://schemas.microsoft.com/office/drawing/2014/main" id="{08AC8543-4F3D-8D4A-AA51-34D3328E77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9016833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40" name="Graphic 39" descr="Flower without stem">
                <a:extLst>
                  <a:ext uri="{FF2B5EF4-FFF2-40B4-BE49-F238E27FC236}">
                    <a16:creationId xmlns:a16="http://schemas.microsoft.com/office/drawing/2014/main" id="{D5625531-73C4-A440-B2D9-6216497018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356275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41" name="Graphic 40" descr="Flower without stem">
                <a:extLst>
                  <a:ext uri="{FF2B5EF4-FFF2-40B4-BE49-F238E27FC236}">
                    <a16:creationId xmlns:a16="http://schemas.microsoft.com/office/drawing/2014/main" id="{5AD13562-736D-6B46-984C-BA05218F6E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1214789" y="4085151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42" name="Graphic 41" descr="Flower without stem">
                <a:extLst>
                  <a:ext uri="{FF2B5EF4-FFF2-40B4-BE49-F238E27FC236}">
                    <a16:creationId xmlns:a16="http://schemas.microsoft.com/office/drawing/2014/main" id="{6EE3B36E-8ADF-F04E-83EA-1AB92ED424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513711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43" name="Graphic 42" descr="Flower without stem">
                <a:extLst>
                  <a:ext uri="{FF2B5EF4-FFF2-40B4-BE49-F238E27FC236}">
                    <a16:creationId xmlns:a16="http://schemas.microsoft.com/office/drawing/2014/main" id="{461F5537-B171-DD47-AE71-87B3E8D2D1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3271464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44" name="Graphic 43" descr="Flower without stem">
                <a:extLst>
                  <a:ext uri="{FF2B5EF4-FFF2-40B4-BE49-F238E27FC236}">
                    <a16:creationId xmlns:a16="http://schemas.microsoft.com/office/drawing/2014/main" id="{D2F2DF96-76ED-AF41-BD5D-829E780DE85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6745626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45" name="Graphic 44" descr="Flower without stem">
                <a:extLst>
                  <a:ext uri="{FF2B5EF4-FFF2-40B4-BE49-F238E27FC236}">
                    <a16:creationId xmlns:a16="http://schemas.microsoft.com/office/drawing/2014/main" id="{FCFAB11C-9B16-534D-9401-BC1D25ACB3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5446843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46" name="Graphic 45" descr="Flower without stem">
                <a:extLst>
                  <a:ext uri="{FF2B5EF4-FFF2-40B4-BE49-F238E27FC236}">
                    <a16:creationId xmlns:a16="http://schemas.microsoft.com/office/drawing/2014/main" id="{937223E9-1C34-8E4F-B204-A81135562B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7792229" y="4016882"/>
                <a:ext cx="914401" cy="914400"/>
              </a:xfrm>
              <a:prstGeom prst="rect">
                <a:avLst/>
              </a:prstGeom>
            </p:spPr>
          </p:pic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912F4B4F-441C-1D47-B8C4-93BFD20FA74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30697" y="2859985"/>
              <a:ext cx="8246568" cy="525826"/>
              <a:chOff x="-3462131" y="4081982"/>
              <a:chExt cx="15695536" cy="1000795"/>
            </a:xfrm>
          </p:grpSpPr>
          <p:pic>
            <p:nvPicPr>
              <p:cNvPr id="29" name="Graphic 28" descr="Unicorn">
                <a:extLst>
                  <a:ext uri="{FF2B5EF4-FFF2-40B4-BE49-F238E27FC236}">
                    <a16:creationId xmlns:a16="http://schemas.microsoft.com/office/drawing/2014/main" id="{306CC5B9-BD4A-8443-A8F2-064DEAE316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-3462131" y="4132490"/>
                <a:ext cx="914401" cy="914399"/>
              </a:xfrm>
              <a:prstGeom prst="rect">
                <a:avLst/>
              </a:prstGeom>
            </p:spPr>
          </p:pic>
          <p:pic>
            <p:nvPicPr>
              <p:cNvPr id="30" name="Graphic 29" descr="Unicorn">
                <a:extLst>
                  <a:ext uri="{FF2B5EF4-FFF2-40B4-BE49-F238E27FC236}">
                    <a16:creationId xmlns:a16="http://schemas.microsoft.com/office/drawing/2014/main" id="{15EC7F9A-714C-8849-91BE-C47C842A12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-1590599" y="4153228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31" name="Graphic 30" descr="Unicorn">
                <a:extLst>
                  <a:ext uri="{FF2B5EF4-FFF2-40B4-BE49-F238E27FC236}">
                    <a16:creationId xmlns:a16="http://schemas.microsoft.com/office/drawing/2014/main" id="{73918100-3A1C-AB48-BFF4-EF7618453B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13803" y="4168376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32" name="Graphic 31" descr="Unicorn">
                <a:extLst>
                  <a:ext uri="{FF2B5EF4-FFF2-40B4-BE49-F238E27FC236}">
                    <a16:creationId xmlns:a16="http://schemas.microsoft.com/office/drawing/2014/main" id="{0B557CDD-4BF4-9648-BA84-9FCEEC8D8B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058019" y="4168376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33" name="Graphic 32" descr="Unicorn">
                <a:extLst>
                  <a:ext uri="{FF2B5EF4-FFF2-40B4-BE49-F238E27FC236}">
                    <a16:creationId xmlns:a16="http://schemas.microsoft.com/office/drawing/2014/main" id="{47624426-0E33-1F4E-986B-8982EE23F9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3933358" y="4153228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34" name="Graphic 33" descr="Unicorn">
                <a:extLst>
                  <a:ext uri="{FF2B5EF4-FFF2-40B4-BE49-F238E27FC236}">
                    <a16:creationId xmlns:a16="http://schemas.microsoft.com/office/drawing/2014/main" id="{7B73AD2D-F5EB-F841-9AB2-849B49FC33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801272" y="4154562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35" name="Graphic 34" descr="Unicorn">
                <a:extLst>
                  <a:ext uri="{FF2B5EF4-FFF2-40B4-BE49-F238E27FC236}">
                    <a16:creationId xmlns:a16="http://schemas.microsoft.com/office/drawing/2014/main" id="{21D69036-F09A-E34C-868E-73715CE705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7608717" y="4128919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36" name="Graphic 35" descr="Unicorn">
                <a:extLst>
                  <a:ext uri="{FF2B5EF4-FFF2-40B4-BE49-F238E27FC236}">
                    <a16:creationId xmlns:a16="http://schemas.microsoft.com/office/drawing/2014/main" id="{AC4C8132-1FA3-AF4E-A4B0-E64F5F7ECD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9457315" y="4140936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37" name="Graphic 36" descr="Unicorn">
                <a:extLst>
                  <a:ext uri="{FF2B5EF4-FFF2-40B4-BE49-F238E27FC236}">
                    <a16:creationId xmlns:a16="http://schemas.microsoft.com/office/drawing/2014/main" id="{2C0D41C8-9CC2-A144-86C6-78A79AC516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1319004" y="4081982"/>
                <a:ext cx="914401" cy="914401"/>
              </a:xfrm>
              <a:prstGeom prst="rect">
                <a:avLst/>
              </a:prstGeom>
            </p:spPr>
          </p:pic>
        </p:grp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F09A09CF-4C9A-B042-8FEB-E730869AFC06}"/>
              </a:ext>
            </a:extLst>
          </p:cNvPr>
          <p:cNvGrpSpPr/>
          <p:nvPr/>
        </p:nvGrpSpPr>
        <p:grpSpPr>
          <a:xfrm>
            <a:off x="245890" y="2688837"/>
            <a:ext cx="8652218" cy="525826"/>
            <a:chOff x="225047" y="2859985"/>
            <a:chExt cx="8652218" cy="525826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81C0A540-5C13-0C4C-AC32-62B0E88996F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25047" y="2943514"/>
              <a:ext cx="8188580" cy="434340"/>
              <a:chOff x="180421" y="4016882"/>
              <a:chExt cx="18526209" cy="982669"/>
            </a:xfrm>
          </p:grpSpPr>
          <p:pic>
            <p:nvPicPr>
              <p:cNvPr id="59" name="Graphic 58" descr="Flower without stem">
                <a:extLst>
                  <a:ext uri="{FF2B5EF4-FFF2-40B4-BE49-F238E27FC236}">
                    <a16:creationId xmlns:a16="http://schemas.microsoft.com/office/drawing/2014/main" id="{F86D0A74-E9BB-C64A-8342-AB97F8AB4C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80421" y="4016882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60" name="Graphic 59" descr="Flower without stem">
                <a:extLst>
                  <a:ext uri="{FF2B5EF4-FFF2-40B4-BE49-F238E27FC236}">
                    <a16:creationId xmlns:a16="http://schemas.microsoft.com/office/drawing/2014/main" id="{77AFC01C-BED0-8845-BAE5-E0A016804E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9016833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61" name="Graphic 60" descr="Flower without stem">
                <a:extLst>
                  <a:ext uri="{FF2B5EF4-FFF2-40B4-BE49-F238E27FC236}">
                    <a16:creationId xmlns:a16="http://schemas.microsoft.com/office/drawing/2014/main" id="{AB823927-E438-D94A-8311-BF38E591CB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356275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62" name="Graphic 61" descr="Flower without stem">
                <a:extLst>
                  <a:ext uri="{FF2B5EF4-FFF2-40B4-BE49-F238E27FC236}">
                    <a16:creationId xmlns:a16="http://schemas.microsoft.com/office/drawing/2014/main" id="{ECD2E3CA-B325-3746-A1FF-D66470F60E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1214789" y="4085151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63" name="Graphic 62" descr="Flower without stem">
                <a:extLst>
                  <a:ext uri="{FF2B5EF4-FFF2-40B4-BE49-F238E27FC236}">
                    <a16:creationId xmlns:a16="http://schemas.microsoft.com/office/drawing/2014/main" id="{97B32046-DB8F-4047-84B7-6974505388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513711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64" name="Graphic 63" descr="Flower without stem">
                <a:extLst>
                  <a:ext uri="{FF2B5EF4-FFF2-40B4-BE49-F238E27FC236}">
                    <a16:creationId xmlns:a16="http://schemas.microsoft.com/office/drawing/2014/main" id="{897393B3-054F-D948-A040-749C36F253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3271464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65" name="Graphic 64" descr="Flower without stem">
                <a:extLst>
                  <a:ext uri="{FF2B5EF4-FFF2-40B4-BE49-F238E27FC236}">
                    <a16:creationId xmlns:a16="http://schemas.microsoft.com/office/drawing/2014/main" id="{042C62B7-76C5-D24F-B786-7D3293E479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6745626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66" name="Graphic 65" descr="Flower without stem">
                <a:extLst>
                  <a:ext uri="{FF2B5EF4-FFF2-40B4-BE49-F238E27FC236}">
                    <a16:creationId xmlns:a16="http://schemas.microsoft.com/office/drawing/2014/main" id="{A72ACFB3-3D1B-DF46-81AB-60012BB1B5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5446843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67" name="Graphic 66" descr="Flower without stem">
                <a:extLst>
                  <a:ext uri="{FF2B5EF4-FFF2-40B4-BE49-F238E27FC236}">
                    <a16:creationId xmlns:a16="http://schemas.microsoft.com/office/drawing/2014/main" id="{34AC4048-4056-EB4B-989B-B51D50D46B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7792229" y="4016882"/>
                <a:ext cx="914401" cy="914400"/>
              </a:xfrm>
              <a:prstGeom prst="rect">
                <a:avLst/>
              </a:prstGeom>
            </p:spPr>
          </p:pic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3746E9B5-B6E7-5C4E-95EC-DBC00C71325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30697" y="2859985"/>
              <a:ext cx="8246568" cy="525826"/>
              <a:chOff x="-3462131" y="4081982"/>
              <a:chExt cx="15695536" cy="1000795"/>
            </a:xfrm>
          </p:grpSpPr>
          <p:pic>
            <p:nvPicPr>
              <p:cNvPr id="50" name="Graphic 49" descr="Unicorn">
                <a:extLst>
                  <a:ext uri="{FF2B5EF4-FFF2-40B4-BE49-F238E27FC236}">
                    <a16:creationId xmlns:a16="http://schemas.microsoft.com/office/drawing/2014/main" id="{79DE13FB-2B76-5A49-ABC4-EF22294F0E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-3462131" y="4132490"/>
                <a:ext cx="914401" cy="914399"/>
              </a:xfrm>
              <a:prstGeom prst="rect">
                <a:avLst/>
              </a:prstGeom>
            </p:spPr>
          </p:pic>
          <p:pic>
            <p:nvPicPr>
              <p:cNvPr id="51" name="Graphic 50" descr="Unicorn">
                <a:extLst>
                  <a:ext uri="{FF2B5EF4-FFF2-40B4-BE49-F238E27FC236}">
                    <a16:creationId xmlns:a16="http://schemas.microsoft.com/office/drawing/2014/main" id="{6494E589-2968-8540-B818-2DBEEDEDCE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-1590599" y="4153228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52" name="Graphic 51" descr="Unicorn">
                <a:extLst>
                  <a:ext uri="{FF2B5EF4-FFF2-40B4-BE49-F238E27FC236}">
                    <a16:creationId xmlns:a16="http://schemas.microsoft.com/office/drawing/2014/main" id="{9EB756A7-F323-6443-A0D8-8A00F56B48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13803" y="4168376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53" name="Graphic 52" descr="Unicorn">
                <a:extLst>
                  <a:ext uri="{FF2B5EF4-FFF2-40B4-BE49-F238E27FC236}">
                    <a16:creationId xmlns:a16="http://schemas.microsoft.com/office/drawing/2014/main" id="{375C6B55-434E-7445-A8D6-999373B19E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058019" y="4168376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54" name="Graphic 53" descr="Unicorn">
                <a:extLst>
                  <a:ext uri="{FF2B5EF4-FFF2-40B4-BE49-F238E27FC236}">
                    <a16:creationId xmlns:a16="http://schemas.microsoft.com/office/drawing/2014/main" id="{5C334F47-2F91-6D42-82F6-DA955926F4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3933358" y="4153228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55" name="Graphic 54" descr="Unicorn">
                <a:extLst>
                  <a:ext uri="{FF2B5EF4-FFF2-40B4-BE49-F238E27FC236}">
                    <a16:creationId xmlns:a16="http://schemas.microsoft.com/office/drawing/2014/main" id="{04F56C0A-820D-A744-9984-B4C0461A65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801272" y="4154562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56" name="Graphic 55" descr="Unicorn">
                <a:extLst>
                  <a:ext uri="{FF2B5EF4-FFF2-40B4-BE49-F238E27FC236}">
                    <a16:creationId xmlns:a16="http://schemas.microsoft.com/office/drawing/2014/main" id="{9884E0BC-6C7E-8E42-A9B7-A3020CE576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7608717" y="4128919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57" name="Graphic 56" descr="Unicorn">
                <a:extLst>
                  <a:ext uri="{FF2B5EF4-FFF2-40B4-BE49-F238E27FC236}">
                    <a16:creationId xmlns:a16="http://schemas.microsoft.com/office/drawing/2014/main" id="{6B277A41-DB29-2A49-BAD4-116465B7D0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9457315" y="4140936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58" name="Graphic 57" descr="Unicorn">
                <a:extLst>
                  <a:ext uri="{FF2B5EF4-FFF2-40B4-BE49-F238E27FC236}">
                    <a16:creationId xmlns:a16="http://schemas.microsoft.com/office/drawing/2014/main" id="{19F84FE6-F95B-9846-B782-30BCB5CE70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1319004" y="4081982"/>
                <a:ext cx="914401" cy="914401"/>
              </a:xfrm>
              <a:prstGeom prst="rect">
                <a:avLst/>
              </a:prstGeom>
            </p:spPr>
          </p:pic>
        </p:grp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693C7A29-CB69-7740-86E0-6CC9CC0A197A}"/>
              </a:ext>
            </a:extLst>
          </p:cNvPr>
          <p:cNvGrpSpPr/>
          <p:nvPr/>
        </p:nvGrpSpPr>
        <p:grpSpPr>
          <a:xfrm>
            <a:off x="245890" y="3366288"/>
            <a:ext cx="8652218" cy="525826"/>
            <a:chOff x="225047" y="2859985"/>
            <a:chExt cx="8652218" cy="525826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6DB622F6-E10E-2E4B-ABF7-8C80D6F7FD1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25047" y="2943514"/>
              <a:ext cx="8188580" cy="434340"/>
              <a:chOff x="180421" y="4016882"/>
              <a:chExt cx="18526209" cy="982669"/>
            </a:xfrm>
          </p:grpSpPr>
          <p:pic>
            <p:nvPicPr>
              <p:cNvPr id="80" name="Graphic 79" descr="Flower without stem">
                <a:extLst>
                  <a:ext uri="{FF2B5EF4-FFF2-40B4-BE49-F238E27FC236}">
                    <a16:creationId xmlns:a16="http://schemas.microsoft.com/office/drawing/2014/main" id="{059501DA-8ED7-9445-B997-569777A956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80421" y="4016882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81" name="Graphic 80" descr="Flower without stem">
                <a:extLst>
                  <a:ext uri="{FF2B5EF4-FFF2-40B4-BE49-F238E27FC236}">
                    <a16:creationId xmlns:a16="http://schemas.microsoft.com/office/drawing/2014/main" id="{5EB99AD2-EF72-0348-B01C-8226720A6F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9016833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82" name="Graphic 81" descr="Flower without stem">
                <a:extLst>
                  <a:ext uri="{FF2B5EF4-FFF2-40B4-BE49-F238E27FC236}">
                    <a16:creationId xmlns:a16="http://schemas.microsoft.com/office/drawing/2014/main" id="{3D41D999-60E0-874D-A121-AD6E16B529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356275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83" name="Graphic 82" descr="Flower without stem">
                <a:extLst>
                  <a:ext uri="{FF2B5EF4-FFF2-40B4-BE49-F238E27FC236}">
                    <a16:creationId xmlns:a16="http://schemas.microsoft.com/office/drawing/2014/main" id="{D8ED5EB3-F319-3847-898B-A7072E50C1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1214789" y="4085151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84" name="Graphic 83" descr="Flower without stem">
                <a:extLst>
                  <a:ext uri="{FF2B5EF4-FFF2-40B4-BE49-F238E27FC236}">
                    <a16:creationId xmlns:a16="http://schemas.microsoft.com/office/drawing/2014/main" id="{AFE395F8-8B7A-224D-B977-E6695879B1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513711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85" name="Graphic 84" descr="Flower without stem">
                <a:extLst>
                  <a:ext uri="{FF2B5EF4-FFF2-40B4-BE49-F238E27FC236}">
                    <a16:creationId xmlns:a16="http://schemas.microsoft.com/office/drawing/2014/main" id="{E7987232-747F-D147-BF10-9B4BD4C91F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3271464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86" name="Graphic 85" descr="Flower without stem">
                <a:extLst>
                  <a:ext uri="{FF2B5EF4-FFF2-40B4-BE49-F238E27FC236}">
                    <a16:creationId xmlns:a16="http://schemas.microsoft.com/office/drawing/2014/main" id="{20DFE000-DD63-F443-8675-3CD15A8B3C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6745626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87" name="Graphic 86" descr="Flower without stem">
                <a:extLst>
                  <a:ext uri="{FF2B5EF4-FFF2-40B4-BE49-F238E27FC236}">
                    <a16:creationId xmlns:a16="http://schemas.microsoft.com/office/drawing/2014/main" id="{D52383F5-62BF-C349-9819-9FE976B3E3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5446843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88" name="Graphic 87" descr="Flower without stem">
                <a:extLst>
                  <a:ext uri="{FF2B5EF4-FFF2-40B4-BE49-F238E27FC236}">
                    <a16:creationId xmlns:a16="http://schemas.microsoft.com/office/drawing/2014/main" id="{D02899DA-370A-AE42-995E-3B3C31062B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7792229" y="4016882"/>
                <a:ext cx="914401" cy="914400"/>
              </a:xfrm>
              <a:prstGeom prst="rect">
                <a:avLst/>
              </a:prstGeom>
            </p:spPr>
          </p:pic>
        </p:grp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38B9127A-8F7B-E649-997E-78AED153D3A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30697" y="2859985"/>
              <a:ext cx="8246568" cy="525826"/>
              <a:chOff x="-3462131" y="4081982"/>
              <a:chExt cx="15695536" cy="1000795"/>
            </a:xfrm>
          </p:grpSpPr>
          <p:pic>
            <p:nvPicPr>
              <p:cNvPr id="71" name="Graphic 70" descr="Unicorn">
                <a:extLst>
                  <a:ext uri="{FF2B5EF4-FFF2-40B4-BE49-F238E27FC236}">
                    <a16:creationId xmlns:a16="http://schemas.microsoft.com/office/drawing/2014/main" id="{0CDDD8E7-548B-0942-95E2-918DBDBDCF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-3462131" y="4132490"/>
                <a:ext cx="914401" cy="914399"/>
              </a:xfrm>
              <a:prstGeom prst="rect">
                <a:avLst/>
              </a:prstGeom>
            </p:spPr>
          </p:pic>
          <p:pic>
            <p:nvPicPr>
              <p:cNvPr id="72" name="Graphic 71" descr="Unicorn">
                <a:extLst>
                  <a:ext uri="{FF2B5EF4-FFF2-40B4-BE49-F238E27FC236}">
                    <a16:creationId xmlns:a16="http://schemas.microsoft.com/office/drawing/2014/main" id="{C4C641FF-0831-CC4C-89CF-25D734C74F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-1590599" y="4153228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73" name="Graphic 72" descr="Unicorn">
                <a:extLst>
                  <a:ext uri="{FF2B5EF4-FFF2-40B4-BE49-F238E27FC236}">
                    <a16:creationId xmlns:a16="http://schemas.microsoft.com/office/drawing/2014/main" id="{7E6E77FD-125D-9649-98A0-5FDA819F56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13803" y="4168376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74" name="Graphic 73" descr="Unicorn">
                <a:extLst>
                  <a:ext uri="{FF2B5EF4-FFF2-40B4-BE49-F238E27FC236}">
                    <a16:creationId xmlns:a16="http://schemas.microsoft.com/office/drawing/2014/main" id="{9030C7EA-753E-6E41-A1D5-85AA7EF4B2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058019" y="4168376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75" name="Graphic 74" descr="Unicorn">
                <a:extLst>
                  <a:ext uri="{FF2B5EF4-FFF2-40B4-BE49-F238E27FC236}">
                    <a16:creationId xmlns:a16="http://schemas.microsoft.com/office/drawing/2014/main" id="{0BF78D06-968E-9A4B-B84D-A1EB2B6925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3933358" y="4153228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76" name="Graphic 75" descr="Unicorn">
                <a:extLst>
                  <a:ext uri="{FF2B5EF4-FFF2-40B4-BE49-F238E27FC236}">
                    <a16:creationId xmlns:a16="http://schemas.microsoft.com/office/drawing/2014/main" id="{0E1C771A-E9A6-794E-BD49-4407130B75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801272" y="4154562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77" name="Graphic 76" descr="Unicorn">
                <a:extLst>
                  <a:ext uri="{FF2B5EF4-FFF2-40B4-BE49-F238E27FC236}">
                    <a16:creationId xmlns:a16="http://schemas.microsoft.com/office/drawing/2014/main" id="{8CCF60B9-BB4D-A645-8B62-DE691E1A19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7608717" y="4128919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78" name="Graphic 77" descr="Unicorn">
                <a:extLst>
                  <a:ext uri="{FF2B5EF4-FFF2-40B4-BE49-F238E27FC236}">
                    <a16:creationId xmlns:a16="http://schemas.microsoft.com/office/drawing/2014/main" id="{F603D7BB-28E9-0247-B4E3-355BCA5C3B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9457315" y="4140936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79" name="Graphic 78" descr="Unicorn">
                <a:extLst>
                  <a:ext uri="{FF2B5EF4-FFF2-40B4-BE49-F238E27FC236}">
                    <a16:creationId xmlns:a16="http://schemas.microsoft.com/office/drawing/2014/main" id="{3D961B0B-A5B1-594D-8666-796E645FB2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1319004" y="4081982"/>
                <a:ext cx="914401" cy="914401"/>
              </a:xfrm>
              <a:prstGeom prst="rect">
                <a:avLst/>
              </a:prstGeom>
            </p:spPr>
          </p:pic>
        </p:grpSp>
      </p:grpSp>
      <p:sp>
        <p:nvSpPr>
          <p:cNvPr id="89" name="Rectangle 88">
            <a:extLst>
              <a:ext uri="{FF2B5EF4-FFF2-40B4-BE49-F238E27FC236}">
                <a16:creationId xmlns:a16="http://schemas.microsoft.com/office/drawing/2014/main" id="{716B5240-73CA-4D43-A464-635D68B28E53}"/>
              </a:ext>
            </a:extLst>
          </p:cNvPr>
          <p:cNvSpPr/>
          <p:nvPr/>
        </p:nvSpPr>
        <p:spPr>
          <a:xfrm>
            <a:off x="5540396" y="4494121"/>
            <a:ext cx="1855724" cy="184958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0" name="Graphic 89" descr="Flower without stem">
            <a:extLst>
              <a:ext uri="{FF2B5EF4-FFF2-40B4-BE49-F238E27FC236}">
                <a16:creationId xmlns:a16="http://schemas.microsoft.com/office/drawing/2014/main" id="{5EB234F3-925B-B446-AEE5-5F0E4D6155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85377" y="6365344"/>
            <a:ext cx="404165" cy="404165"/>
          </a:xfrm>
          <a:prstGeom prst="rect">
            <a:avLst/>
          </a:prstGeom>
        </p:spPr>
      </p:pic>
      <p:pic>
        <p:nvPicPr>
          <p:cNvPr id="91" name="Graphic 90" descr="Unicorn">
            <a:extLst>
              <a:ext uri="{FF2B5EF4-FFF2-40B4-BE49-F238E27FC236}">
                <a16:creationId xmlns:a16="http://schemas.microsoft.com/office/drawing/2014/main" id="{2AEE4C3B-A6CD-1446-84C6-6937C5D226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66609" y="5207367"/>
            <a:ext cx="480434" cy="480434"/>
          </a:xfrm>
          <a:prstGeom prst="rect">
            <a:avLst/>
          </a:prstGeom>
        </p:spPr>
      </p:pic>
      <p:sp>
        <p:nvSpPr>
          <p:cNvPr id="97" name="TextBox 96">
            <a:extLst>
              <a:ext uri="{FF2B5EF4-FFF2-40B4-BE49-F238E27FC236}">
                <a16:creationId xmlns:a16="http://schemas.microsoft.com/office/drawing/2014/main" id="{38D49952-872B-9B42-AF36-D169DC4300DC}"/>
              </a:ext>
            </a:extLst>
          </p:cNvPr>
          <p:cNvSpPr txBox="1"/>
          <p:nvPr/>
        </p:nvSpPr>
        <p:spPr>
          <a:xfrm>
            <a:off x="6476906" y="5595967"/>
            <a:ext cx="6319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venir Book" panose="02000503020000020003" pitchFamily="2" charset="0"/>
              </a:rPr>
              <a:t>???</a:t>
            </a:r>
          </a:p>
        </p:txBody>
      </p: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13724235-8FD6-7546-B3DE-0C26CC0D2513}"/>
              </a:ext>
            </a:extLst>
          </p:cNvPr>
          <p:cNvCxnSpPr/>
          <p:nvPr/>
        </p:nvCxnSpPr>
        <p:spPr>
          <a:xfrm flipV="1">
            <a:off x="5733556" y="4712464"/>
            <a:ext cx="1436899" cy="141289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Rectangle 99">
            <a:extLst>
              <a:ext uri="{FF2B5EF4-FFF2-40B4-BE49-F238E27FC236}">
                <a16:creationId xmlns:a16="http://schemas.microsoft.com/office/drawing/2014/main" id="{D448E624-FFB3-9A4F-9B01-CB0B94A9D009}"/>
              </a:ext>
            </a:extLst>
          </p:cNvPr>
          <p:cNvSpPr/>
          <p:nvPr/>
        </p:nvSpPr>
        <p:spPr>
          <a:xfrm>
            <a:off x="295330" y="4374023"/>
            <a:ext cx="80021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4800" dirty="0">
                <a:latin typeface="Avenir Book" panose="02000503020000020003" pitchFamily="2" charset="0"/>
                <a:cs typeface="Consolas" panose="020B0609020204030204" pitchFamily="49" charset="0"/>
              </a:rPr>
              <a:t>🤢</a:t>
            </a:r>
            <a:endParaRPr lang="en-US" sz="2800" dirty="0">
              <a:latin typeface="Avenir Book" panose="02000503020000020003" pitchFamily="2" charset="0"/>
              <a:cs typeface="Consolas" panose="020B0609020204030204" pitchFamily="49" charset="0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A2830152-2BD8-9349-A59B-11BE0ED64C1E}"/>
              </a:ext>
            </a:extLst>
          </p:cNvPr>
          <p:cNvSpPr txBox="1"/>
          <p:nvPr/>
        </p:nvSpPr>
        <p:spPr>
          <a:xfrm>
            <a:off x="2363285" y="5761854"/>
            <a:ext cx="80021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😤</a:t>
            </a:r>
          </a:p>
        </p:txBody>
      </p:sp>
      <p:sp>
        <p:nvSpPr>
          <p:cNvPr id="103" name="Bent-Up Arrow 102">
            <a:extLst>
              <a:ext uri="{FF2B5EF4-FFF2-40B4-BE49-F238E27FC236}">
                <a16:creationId xmlns:a16="http://schemas.microsoft.com/office/drawing/2014/main" id="{6B446DFE-74CE-A949-BEE2-A3522AED332B}"/>
              </a:ext>
            </a:extLst>
          </p:cNvPr>
          <p:cNvSpPr/>
          <p:nvPr/>
        </p:nvSpPr>
        <p:spPr>
          <a:xfrm rot="5400000">
            <a:off x="2352948" y="3655340"/>
            <a:ext cx="1063590" cy="3045452"/>
          </a:xfrm>
          <a:prstGeom prst="bentUpArrow">
            <a:avLst>
              <a:gd name="adj1" fmla="val 14628"/>
              <a:gd name="adj2" fmla="val 25000"/>
              <a:gd name="adj3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Cross 103">
            <a:extLst>
              <a:ext uri="{FF2B5EF4-FFF2-40B4-BE49-F238E27FC236}">
                <a16:creationId xmlns:a16="http://schemas.microsoft.com/office/drawing/2014/main" id="{3DF28E2F-0794-7A48-9543-419A5A3F39FC}"/>
              </a:ext>
            </a:extLst>
          </p:cNvPr>
          <p:cNvSpPr/>
          <p:nvPr/>
        </p:nvSpPr>
        <p:spPr>
          <a:xfrm rot="2734617">
            <a:off x="3336022" y="4793296"/>
            <a:ext cx="1449501" cy="1455995"/>
          </a:xfrm>
          <a:prstGeom prst="plus">
            <a:avLst>
              <a:gd name="adj" fmla="val 45543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7377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A265994-D9C5-1049-BE62-C5BB22363EF6}"/>
              </a:ext>
            </a:extLst>
          </p:cNvPr>
          <p:cNvSpPr/>
          <p:nvPr/>
        </p:nvSpPr>
        <p:spPr>
          <a:xfrm>
            <a:off x="0" y="0"/>
            <a:ext cx="9144000" cy="169068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workshop$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goals</a:t>
            </a:r>
            <a:endParaRPr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263159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s/motivating-example/motivating-example-2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850900" y="1600200"/>
            <a:ext cx="74295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3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algn="ctr"/>
            <a:r>
              <a:rPr sz="2400" dirty="0">
                <a:latin typeface="Avenir Book" panose="02000503020000020003" pitchFamily="2" charset="0"/>
                <a:cs typeface="Consolas" panose="020B0609020204030204" pitchFamily="49" charset="0"/>
              </a:rPr>
              <a:t>Another way</a:t>
            </a:r>
            <a:r>
              <a:rPr lang="en-US" sz="2400" dirty="0">
                <a:latin typeface="Avenir Book" panose="02000503020000020003" pitchFamily="2" charset="0"/>
                <a:cs typeface="Consolas" panose="020B0609020204030204" pitchFamily="49" charset="0"/>
              </a:rPr>
              <a:t>… </a:t>
            </a:r>
            <a:r>
              <a:rPr lang="en-US" sz="4400" dirty="0">
                <a:latin typeface="Avenir Book" panose="02000503020000020003" pitchFamily="2" charset="0"/>
                <a:cs typeface="Consolas" panose="020B0609020204030204" pitchFamily="49" charset="0"/>
              </a:rPr>
              <a:t>😬</a:t>
            </a:r>
            <a:endParaRPr sz="2400" dirty="0">
              <a:latin typeface="Avenir Book" panose="02000503020000020003" pitchFamily="2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449578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s/motivating-example/motivating-example-3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032000" y="1600200"/>
            <a:ext cx="50800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3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rPr sz="2400" dirty="0">
                <a:latin typeface="Avenir Book" panose="02000503020000020003" pitchFamily="2" charset="0"/>
                <a:cs typeface="Consolas" panose="020B0609020204030204" pitchFamily="49" charset="0"/>
              </a:rPr>
              <a:t>The “best” way.</a:t>
            </a:r>
            <a:endParaRPr lang="en-US" sz="2400" dirty="0">
              <a:latin typeface="Avenir Book" panose="02000503020000020003" pitchFamily="2" charset="0"/>
              <a:cs typeface="Consolas" panose="020B0609020204030204" pitchFamily="49" charset="0"/>
            </a:endParaRPr>
          </a:p>
          <a:p>
            <a:pPr marL="0" lvl="0" indent="0" algn="ctr">
              <a:buNone/>
            </a:pPr>
            <a:r>
              <a:rPr lang="en-GB" sz="2400" dirty="0">
                <a:latin typeface="Avenir Book" panose="02000503020000020003" pitchFamily="2" charset="0"/>
                <a:cs typeface="Consolas" panose="020B0609020204030204" pitchFamily="49" charset="0"/>
              </a:rPr>
              <a:t>(</a:t>
            </a:r>
            <a:r>
              <a:rPr sz="2400" dirty="0">
                <a:latin typeface="Avenir Book" panose="02000503020000020003" pitchFamily="2" charset="0"/>
                <a:cs typeface="Consolas" panose="020B0609020204030204" pitchFamily="49" charset="0"/>
              </a:rPr>
              <a:t>Will make your life easiest in the long-term.</a:t>
            </a:r>
            <a:r>
              <a:rPr lang="en-US" sz="2400" dirty="0">
                <a:latin typeface="Avenir Book" panose="02000503020000020003" pitchFamily="2" charset="0"/>
                <a:cs typeface="Consolas" panose="020B0609020204030204" pitchFamily="49" charset="0"/>
              </a:rPr>
              <a:t>)</a:t>
            </a:r>
            <a:endParaRPr sz="2400" dirty="0">
              <a:latin typeface="Avenir Book" panose="02000503020000020003" pitchFamily="2" charset="0"/>
              <a:cs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A178AB-42D9-1F46-808A-FF78CA365889}"/>
              </a:ext>
            </a:extLst>
          </p:cNvPr>
          <p:cNvSpPr txBox="1"/>
          <p:nvPr/>
        </p:nvSpPr>
        <p:spPr>
          <a:xfrm rot="20518587">
            <a:off x="632005" y="3222079"/>
            <a:ext cx="13131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😍😘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2402C1-8B91-1A4B-A46D-6948B8299F10}"/>
              </a:ext>
            </a:extLst>
          </p:cNvPr>
          <p:cNvSpPr txBox="1"/>
          <p:nvPr/>
        </p:nvSpPr>
        <p:spPr>
          <a:xfrm rot="1944620">
            <a:off x="7029355" y="3222079"/>
            <a:ext cx="13131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👄😳</a:t>
            </a:r>
          </a:p>
        </p:txBody>
      </p:sp>
    </p:spTree>
    <p:extLst>
      <p:ext uri="{BB962C8B-B14F-4D97-AF65-F5344CB8AC3E}">
        <p14:creationId xmlns:p14="http://schemas.microsoft.com/office/powerpoint/2010/main" val="33830382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A265994-D9C5-1049-BE62-C5BB22363EF6}"/>
              </a:ext>
            </a:extLst>
          </p:cNvPr>
          <p:cNvSpPr/>
          <p:nvPr/>
        </p:nvSpPr>
        <p:spPr>
          <a:xfrm>
            <a:off x="0" y="0"/>
            <a:ext cx="9144000" cy="169068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workshop$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goals</a:t>
            </a:r>
            <a:endParaRPr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592729"/>
            <a:ext cx="7886700" cy="3584234"/>
          </a:xfrm>
        </p:spPr>
        <p:txBody>
          <a:bodyPr>
            <a:normAutofit/>
          </a:bodyPr>
          <a:lstStyle/>
          <a:p>
            <a:pPr lvl="1">
              <a:lnSpc>
                <a:spcPct val="100000"/>
              </a:lnSpc>
            </a:pPr>
            <a:r>
              <a:rPr lang="en-US" sz="2800" dirty="0">
                <a:latin typeface="Avenir Book" panose="02000503020000020003" pitchFamily="2" charset="0"/>
              </a:rPr>
              <a:t>More reproducible science</a:t>
            </a:r>
          </a:p>
        </p:txBody>
      </p:sp>
    </p:spTree>
    <p:extLst>
      <p:ext uri="{BB962C8B-B14F-4D97-AF65-F5344CB8AC3E}">
        <p14:creationId xmlns:p14="http://schemas.microsoft.com/office/powerpoint/2010/main" val="22631560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A265994-D9C5-1049-BE62-C5BB22363EF6}"/>
              </a:ext>
            </a:extLst>
          </p:cNvPr>
          <p:cNvSpPr/>
          <p:nvPr/>
        </p:nvSpPr>
        <p:spPr>
          <a:xfrm>
            <a:off x="0" y="0"/>
            <a:ext cx="9144000" cy="169068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workshop$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goals</a:t>
            </a:r>
            <a:endParaRPr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592729"/>
            <a:ext cx="7886700" cy="3584234"/>
          </a:xfrm>
        </p:spPr>
        <p:txBody>
          <a:bodyPr>
            <a:normAutofit/>
          </a:bodyPr>
          <a:lstStyle/>
          <a:p>
            <a:pPr lvl="1">
              <a:lnSpc>
                <a:spcPct val="100000"/>
              </a:lnSpc>
            </a:pPr>
            <a:r>
              <a:rPr lang="en-US" sz="2800" dirty="0">
                <a:latin typeface="Avenir Book" panose="02000503020000020003" pitchFamily="2" charset="0"/>
              </a:rPr>
              <a:t>More reproducible science</a:t>
            </a:r>
          </a:p>
          <a:p>
            <a:pPr lvl="1">
              <a:lnSpc>
                <a:spcPct val="100000"/>
              </a:lnSpc>
            </a:pPr>
            <a:r>
              <a:rPr lang="en-US" sz="2800" dirty="0">
                <a:latin typeface="Avenir Book" panose="02000503020000020003" pitchFamily="2" charset="0"/>
              </a:rPr>
              <a:t>Save time by:</a:t>
            </a:r>
          </a:p>
          <a:p>
            <a:pPr lvl="2">
              <a:lnSpc>
                <a:spcPct val="100000"/>
              </a:lnSpc>
            </a:pPr>
            <a:r>
              <a:rPr lang="en-US" sz="2400" dirty="0">
                <a:latin typeface="Avenir Book" panose="02000503020000020003" pitchFamily="2" charset="0"/>
              </a:rPr>
              <a:t>Automating repetitive tasks</a:t>
            </a:r>
          </a:p>
          <a:p>
            <a:pPr lvl="2">
              <a:lnSpc>
                <a:spcPct val="100000"/>
              </a:lnSpc>
            </a:pPr>
            <a:r>
              <a:rPr lang="en-US" sz="2400" dirty="0">
                <a:latin typeface="Avenir Book" panose="02000503020000020003" pitchFamily="2" charset="0"/>
              </a:rPr>
              <a:t>Eliminating human error</a:t>
            </a:r>
          </a:p>
        </p:txBody>
      </p:sp>
    </p:spTree>
    <p:extLst>
      <p:ext uri="{BB962C8B-B14F-4D97-AF65-F5344CB8AC3E}">
        <p14:creationId xmlns:p14="http://schemas.microsoft.com/office/powerpoint/2010/main" val="28973661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3968</TotalTime>
  <Words>1883</Words>
  <Application>Microsoft Macintosh PowerPoint</Application>
  <PresentationFormat>On-screen Show (4:3)</PresentationFormat>
  <Paragraphs>462</Paragraphs>
  <Slides>71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77" baseType="lpstr">
      <vt:lpstr>Arial</vt:lpstr>
      <vt:lpstr>Avenir Book</vt:lpstr>
      <vt:lpstr>Calibri</vt:lpstr>
      <vt:lpstr>Calibri Light</vt:lpstr>
      <vt:lpstr>Consolas</vt:lpstr>
      <vt:lpstr>Office Theme</vt:lpstr>
      <vt:lpstr>PowerPoint Presentation</vt:lpstr>
      <vt:lpstr>&gt; introduce(    )</vt:lpstr>
      <vt:lpstr>&gt; introduce(    )</vt:lpstr>
      <vt:lpstr>&gt; introduce(    )</vt:lpstr>
      <vt:lpstr>&gt; introduce(    )</vt:lpstr>
      <vt:lpstr>&gt; introduce(    )</vt:lpstr>
      <vt:lpstr>&gt; workshop$goals</vt:lpstr>
      <vt:lpstr>&gt; workshop$goals</vt:lpstr>
      <vt:lpstr>&gt; workshop$goals</vt:lpstr>
      <vt:lpstr>&gt; workshop$goals</vt:lpstr>
      <vt:lpstr>PowerPoint Presentation</vt:lpstr>
      <vt:lpstr>&gt; workshop$outline</vt:lpstr>
      <vt:lpstr>&gt; workshop$outline[1:3]</vt:lpstr>
      <vt:lpstr>&gt; workshop$outline[1:3]</vt:lpstr>
      <vt:lpstr>&gt; workshop$outline[1:3]</vt:lpstr>
      <vt:lpstr>&gt; workshop$outline[-(1:3)]</vt:lpstr>
      <vt:lpstr>&gt; workshop$outline[-(1:3)]</vt:lpstr>
      <vt:lpstr>&gt; workshop$outline[-(1:3)]</vt:lpstr>
      <vt:lpstr>&gt; workshop$outline[-(1:3)]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&gt; workshop$outline[1:3]</vt:lpstr>
      <vt:lpstr>&gt; workshop$outline[[1]]</vt:lpstr>
      <vt:lpstr>&gt; workshop$outline[[1]]</vt:lpstr>
      <vt:lpstr>A motivating example…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Ruan Van Mazijk</dc:creator>
  <cp:lastModifiedBy>Ruan Van Mazijk</cp:lastModifiedBy>
  <cp:revision>81</cp:revision>
  <dcterms:created xsi:type="dcterms:W3CDTF">2019-05-06T10:04:53Z</dcterms:created>
  <dcterms:modified xsi:type="dcterms:W3CDTF">2019-06-30T12:56:45Z</dcterms:modified>
</cp:coreProperties>
</file>